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4" r:id="rId5"/>
    <p:sldMasterId id="2147483685" r:id="rId6"/>
  </p:sldMasterIdLst>
  <p:notesMasterIdLst>
    <p:notesMasterId r:id="rId12"/>
  </p:notesMasterIdLst>
  <p:sldIdLst>
    <p:sldId id="337" r:id="rId7"/>
    <p:sldId id="878" r:id="rId8"/>
    <p:sldId id="897" r:id="rId9"/>
    <p:sldId id="898" r:id="rId10"/>
    <p:sldId id="899" r:id="rId11"/>
  </p:sldIdLst>
  <p:sldSz cx="12192000" cy="6858000"/>
  <p:notesSz cx="6858000" cy="9144000"/>
  <p:defaultTextStyle>
    <a:defPPr>
      <a:defRPr lang="zh-CN"/>
    </a:defPPr>
    <a:lvl1pPr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1pPr>
    <a:lvl2pPr marL="422910" indent="-60325"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2pPr>
    <a:lvl3pPr marL="847725" indent="-121920"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3pPr>
    <a:lvl4pPr marL="1271905" indent="-184150"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4pPr>
    <a:lvl5pPr marL="1695450" indent="-244475"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5pPr>
    <a:lvl6pPr marL="1813560" algn="l" defTabSz="725170" rtl="0" eaLnBrk="1" latinLnBrk="0" hangingPunct="1">
      <a:defRPr b="1" kern="1200">
        <a:solidFill>
          <a:schemeClr val="tx1"/>
        </a:solidFill>
        <a:latin typeface="Arial" panose="020B0604020202020204" pitchFamily="34" charset="0"/>
        <a:ea typeface="华文细黑" panose="02010600040101010101" pitchFamily="2" charset="-122"/>
        <a:cs typeface="+mn-cs"/>
      </a:defRPr>
    </a:lvl6pPr>
    <a:lvl7pPr marL="2176145" algn="l" defTabSz="725170" rtl="0" eaLnBrk="1" latinLnBrk="0" hangingPunct="1">
      <a:defRPr b="1" kern="1200">
        <a:solidFill>
          <a:schemeClr val="tx1"/>
        </a:solidFill>
        <a:latin typeface="Arial" panose="020B0604020202020204" pitchFamily="34" charset="0"/>
        <a:ea typeface="华文细黑" panose="02010600040101010101" pitchFamily="2" charset="-122"/>
        <a:cs typeface="+mn-cs"/>
      </a:defRPr>
    </a:lvl7pPr>
    <a:lvl8pPr marL="2539365" algn="l" defTabSz="725170" rtl="0" eaLnBrk="1" latinLnBrk="0" hangingPunct="1">
      <a:defRPr b="1" kern="1200">
        <a:solidFill>
          <a:schemeClr val="tx1"/>
        </a:solidFill>
        <a:latin typeface="Arial" panose="020B0604020202020204" pitchFamily="34" charset="0"/>
        <a:ea typeface="华文细黑" panose="02010600040101010101" pitchFamily="2" charset="-122"/>
        <a:cs typeface="+mn-cs"/>
      </a:defRPr>
    </a:lvl8pPr>
    <a:lvl9pPr marL="2901950" algn="l" defTabSz="725170" rtl="0" eaLnBrk="1" latinLnBrk="0" hangingPunct="1">
      <a:defRPr b="1" kern="1200">
        <a:solidFill>
          <a:schemeClr val="tx1"/>
        </a:solidFill>
        <a:latin typeface="Arial" panose="020B0604020202020204" pitchFamily="34" charset="0"/>
        <a:ea typeface="华文细黑" panose="0201060004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4F2F90-F801-8DFC-A1FC-B36C635B2651}" v="16" dt="2026-02-04T08:21:31.616"/>
  </p1510:revLst>
</p1510:revInfo>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5859F0-C74A-41BB-B9A2-D319DE6D6651}" type="datetimeFigureOut">
              <a:rPr lang="en-MY" smtClean="0"/>
              <a:t>4/2/2026</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45A746-B113-4098-A969-D6E340C808D3}" type="slidenum">
              <a:rPr lang="en-MY" smtClean="0"/>
              <a:t>‹#›</a:t>
            </a:fld>
            <a:endParaRPr lang="en-MY"/>
          </a:p>
        </p:txBody>
      </p:sp>
    </p:spTree>
    <p:extLst>
      <p:ext uri="{BB962C8B-B14F-4D97-AF65-F5344CB8AC3E}">
        <p14:creationId xmlns:p14="http://schemas.microsoft.com/office/powerpoint/2010/main" val="727394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04775" y="750888"/>
            <a:ext cx="6678613" cy="3757612"/>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2" name="文本框 1"/>
          <p:cNvSpPr txBox="1"/>
          <p:nvPr/>
        </p:nvSpPr>
        <p:spPr>
          <a:xfrm>
            <a:off x="9264352" y="6508184"/>
            <a:ext cx="3744416" cy="297454"/>
          </a:xfrm>
          <a:prstGeom prst="rect">
            <a:avLst/>
          </a:prstGeom>
          <a:noFill/>
        </p:spPr>
        <p:txBody>
          <a:bodyPr wrap="square" rtlCol="0">
            <a:spAutoFit/>
          </a:bodyPr>
          <a:lstStyle/>
          <a:p>
            <a:r>
              <a:rPr lang="zh-CN" altLang="en-US" sz="1333" b="1">
                <a:solidFill>
                  <a:schemeClr val="bg1"/>
                </a:solidFill>
              </a:rPr>
              <a:t>保密资料 不得分发 </a:t>
            </a:r>
            <a:r>
              <a:rPr lang="en-US" altLang="zh-CN" sz="1333" b="1">
                <a:solidFill>
                  <a:schemeClr val="bg1"/>
                </a:solidFill>
              </a:rPr>
              <a:t>Confidential</a:t>
            </a:r>
            <a:endParaRPr lang="zh-CN" altLang="en-US" sz="1333" b="1">
              <a:solidFill>
                <a:schemeClr val="bg1"/>
              </a:solidFill>
            </a:endParaRPr>
          </a:p>
        </p:txBody>
      </p:sp>
    </p:spTree>
    <p:extLst>
      <p:ext uri="{BB962C8B-B14F-4D97-AF65-F5344CB8AC3E}">
        <p14:creationId xmlns:p14="http://schemas.microsoft.com/office/powerpoint/2010/main" val="3138658117"/>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25518770"/>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67" b="1" i="0">
                <a:solidFill>
                  <a:srgbClr val="006FC0"/>
                </a:solidFill>
                <a:latin typeface="Microsoft YaHei"/>
                <a:cs typeface="Microsoft YaHei"/>
              </a:defRPr>
            </a:lvl1pPr>
          </a:lstStyle>
          <a:p>
            <a:r>
              <a:rPr lang="en-US"/>
              <a:t>Click to edit Master title style</a:t>
            </a:r>
            <a:endParaRPr/>
          </a:p>
        </p:txBody>
      </p:sp>
      <p:sp>
        <p:nvSpPr>
          <p:cNvPr id="3" name="Holder 3"/>
          <p:cNvSpPr>
            <a:spLocks noGrp="1"/>
          </p:cNvSpPr>
          <p:nvPr>
            <p:ph type="ftr" sz="quarter" idx="5"/>
          </p:nvPr>
        </p:nvSpPr>
        <p:spPr/>
        <p:txBody>
          <a:bodyPr lIns="0" tIns="0" rIns="0" bIns="0"/>
          <a:lstStyle>
            <a:lvl1pPr>
              <a:defRPr sz="1267" b="1" i="0">
                <a:solidFill>
                  <a:schemeClr val="bg1"/>
                </a:solidFill>
                <a:latin typeface="Arial"/>
                <a:cs typeface="Arial"/>
              </a:defRPr>
            </a:lvl1pPr>
          </a:lstStyle>
          <a:p>
            <a:endParaRPr lang="en-MY"/>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5D053EF9-9CF3-4633-9F38-A260F0888CFA}" type="datetimeFigureOut">
              <a:rPr lang="en-MY" smtClean="0"/>
              <a:t>4/2/2026</a:t>
            </a:fld>
            <a:endParaRPr lang="en-MY"/>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65FCAC36-BE9A-458C-84BF-16B269E62B63}" type="slidenum">
              <a:rPr lang="en-MY" smtClean="0"/>
              <a:t>‹#›</a:t>
            </a:fld>
            <a:endParaRPr lang="en-MY"/>
          </a:p>
        </p:txBody>
      </p:sp>
    </p:spTree>
    <p:extLst>
      <p:ext uri="{BB962C8B-B14F-4D97-AF65-F5344CB8AC3E}">
        <p14:creationId xmlns:p14="http://schemas.microsoft.com/office/powerpoint/2010/main" val="3974328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67" b="1" i="0">
                <a:solidFill>
                  <a:srgbClr val="006FC0"/>
                </a:solidFill>
                <a:latin typeface="Microsoft YaHei"/>
                <a:cs typeface="Microsoft YaHei"/>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sz="1867" b="1" i="0">
                <a:solidFill>
                  <a:srgbClr val="006FC0"/>
                </a:solidFill>
                <a:latin typeface="Microsoft YaHei"/>
                <a:cs typeface="Microsoft YaHei"/>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defRPr sz="1267" b="1" i="0">
                <a:solidFill>
                  <a:schemeClr val="bg1"/>
                </a:solidFill>
                <a:latin typeface="Arial"/>
                <a:cs typeface="Arial"/>
              </a:defRPr>
            </a:lvl1pPr>
          </a:lstStyle>
          <a:p>
            <a:endParaRPr lang="en-MY"/>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D053EF9-9CF3-4633-9F38-A260F0888CFA}" type="datetimeFigureOut">
              <a:rPr lang="en-MY" smtClean="0"/>
              <a:t>4/2/2026</a:t>
            </a:fld>
            <a:endParaRPr lang="en-MY"/>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65FCAC36-BE9A-458C-84BF-16B269E62B63}" type="slidenum">
              <a:rPr lang="en-MY" smtClean="0"/>
              <a:t>‹#›</a:t>
            </a:fld>
            <a:endParaRPr lang="en-MY"/>
          </a:p>
        </p:txBody>
      </p:sp>
    </p:spTree>
    <p:extLst>
      <p:ext uri="{BB962C8B-B14F-4D97-AF65-F5344CB8AC3E}">
        <p14:creationId xmlns:p14="http://schemas.microsoft.com/office/powerpoint/2010/main" val="3777861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125B2-9E2E-CDC2-6638-8B97790EDC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FC14F188-DA2E-4BD7-4A3C-4D93DD5C12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952901DB-AF1F-200A-FDC3-446A014E22EB}"/>
              </a:ext>
            </a:extLst>
          </p:cNvPr>
          <p:cNvSpPr>
            <a:spLocks noGrp="1"/>
          </p:cNvSpPr>
          <p:nvPr>
            <p:ph type="dt" sz="half" idx="10"/>
          </p:nvPr>
        </p:nvSpPr>
        <p:spPr/>
        <p:txBody>
          <a:bodyPr/>
          <a:lstStyle/>
          <a:p>
            <a:fld id="{5D053EF9-9CF3-4633-9F38-A260F0888CFA}" type="datetimeFigureOut">
              <a:rPr lang="en-MY" smtClean="0"/>
              <a:t>4/2/2026</a:t>
            </a:fld>
            <a:endParaRPr lang="en-MY"/>
          </a:p>
        </p:txBody>
      </p:sp>
      <p:sp>
        <p:nvSpPr>
          <p:cNvPr id="5" name="Footer Placeholder 4">
            <a:extLst>
              <a:ext uri="{FF2B5EF4-FFF2-40B4-BE49-F238E27FC236}">
                <a16:creationId xmlns:a16="http://schemas.microsoft.com/office/drawing/2014/main" id="{460BD550-BB6A-C394-CA66-5AFF7545F926}"/>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863806E6-0CB3-8509-E580-B77677171AC5}"/>
              </a:ext>
            </a:extLst>
          </p:cNvPr>
          <p:cNvSpPr>
            <a:spLocks noGrp="1"/>
          </p:cNvSpPr>
          <p:nvPr>
            <p:ph type="sldNum" sz="quarter" idx="12"/>
          </p:nvPr>
        </p:nvSpPr>
        <p:spPr/>
        <p:txBody>
          <a:bodyPr/>
          <a:lstStyle/>
          <a:p>
            <a:fld id="{65FCAC36-BE9A-458C-84BF-16B269E62B63}" type="slidenum">
              <a:rPr lang="en-MY" smtClean="0"/>
              <a:t>‹#›</a:t>
            </a:fld>
            <a:endParaRPr lang="en-MY"/>
          </a:p>
        </p:txBody>
      </p:sp>
    </p:spTree>
    <p:extLst>
      <p:ext uri="{BB962C8B-B14F-4D97-AF65-F5344CB8AC3E}">
        <p14:creationId xmlns:p14="http://schemas.microsoft.com/office/powerpoint/2010/main" val="2232763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文本框 1"/>
          <p:cNvSpPr txBox="1"/>
          <p:nvPr userDrawn="1"/>
        </p:nvSpPr>
        <p:spPr>
          <a:xfrm>
            <a:off x="9264352" y="6508184"/>
            <a:ext cx="3744416" cy="297454"/>
          </a:xfrm>
          <a:prstGeom prst="rect">
            <a:avLst/>
          </a:prstGeom>
          <a:noFill/>
        </p:spPr>
        <p:txBody>
          <a:bodyPr wrap="square" rtlCol="0">
            <a:spAutoFit/>
          </a:bodyPr>
          <a:lstStyle/>
          <a:p>
            <a:r>
              <a:rPr lang="zh-CN" altLang="en-US" sz="1333" b="1">
                <a:solidFill>
                  <a:schemeClr val="bg1"/>
                </a:solidFill>
              </a:rPr>
              <a:t>保密资料 不得分发 </a:t>
            </a:r>
            <a:r>
              <a:rPr lang="en-US" altLang="zh-CN" sz="1333" b="1">
                <a:solidFill>
                  <a:schemeClr val="bg1"/>
                </a:solidFill>
              </a:rPr>
              <a:t>Confidential</a:t>
            </a:r>
            <a:endParaRPr lang="zh-CN" altLang="en-US" sz="1333" b="1">
              <a:solidFill>
                <a:schemeClr val="bg1"/>
              </a:solidFill>
            </a:endParaRPr>
          </a:p>
        </p:txBody>
      </p:sp>
    </p:spTree>
    <p:extLst>
      <p:ext uri="{BB962C8B-B14F-4D97-AF65-F5344CB8AC3E}">
        <p14:creationId xmlns:p14="http://schemas.microsoft.com/office/powerpoint/2010/main" val="169174400"/>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文本框 2"/>
          <p:cNvSpPr txBox="1"/>
          <p:nvPr userDrawn="1"/>
        </p:nvSpPr>
        <p:spPr>
          <a:xfrm>
            <a:off x="9264352" y="6508184"/>
            <a:ext cx="3744416" cy="297454"/>
          </a:xfrm>
          <a:prstGeom prst="rect">
            <a:avLst/>
          </a:prstGeom>
          <a:noFill/>
        </p:spPr>
        <p:txBody>
          <a:bodyPr wrap="square" rtlCol="0">
            <a:spAutoFit/>
          </a:bodyPr>
          <a:lstStyle/>
          <a:p>
            <a:r>
              <a:rPr lang="zh-CN" altLang="en-US" sz="1333" b="1">
                <a:solidFill>
                  <a:schemeClr val="bg1"/>
                </a:solidFill>
              </a:rPr>
              <a:t>保密资料 不得分发 </a:t>
            </a:r>
            <a:r>
              <a:rPr lang="en-US" altLang="zh-CN" sz="1333" b="1">
                <a:solidFill>
                  <a:schemeClr val="bg1"/>
                </a:solidFill>
              </a:rPr>
              <a:t>Confidential</a:t>
            </a:r>
            <a:endParaRPr lang="zh-CN" altLang="en-US" sz="1333" b="1">
              <a:solidFill>
                <a:schemeClr val="bg1"/>
              </a:solidFill>
            </a:endParaRPr>
          </a:p>
        </p:txBody>
      </p:sp>
    </p:spTree>
    <p:extLst>
      <p:ext uri="{BB962C8B-B14F-4D97-AF65-F5344CB8AC3E}">
        <p14:creationId xmlns:p14="http://schemas.microsoft.com/office/powerpoint/2010/main" val="1919387840"/>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4260005"/>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3886194"/>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306631"/>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471928"/>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文本框 2"/>
          <p:cNvSpPr txBox="1"/>
          <p:nvPr/>
        </p:nvSpPr>
        <p:spPr>
          <a:xfrm>
            <a:off x="9264352" y="6508184"/>
            <a:ext cx="3744416" cy="297454"/>
          </a:xfrm>
          <a:prstGeom prst="rect">
            <a:avLst/>
          </a:prstGeom>
          <a:noFill/>
        </p:spPr>
        <p:txBody>
          <a:bodyPr wrap="square" rtlCol="0">
            <a:spAutoFit/>
          </a:bodyPr>
          <a:lstStyle/>
          <a:p>
            <a:r>
              <a:rPr lang="zh-CN" altLang="en-US" sz="1333" b="1">
                <a:solidFill>
                  <a:schemeClr val="bg1"/>
                </a:solidFill>
              </a:rPr>
              <a:t>保密资料 不得分发 </a:t>
            </a:r>
            <a:r>
              <a:rPr lang="en-US" altLang="zh-CN" sz="1333" b="1">
                <a:solidFill>
                  <a:schemeClr val="bg1"/>
                </a:solidFill>
              </a:rPr>
              <a:t>Confidential</a:t>
            </a:r>
            <a:endParaRPr lang="zh-CN" altLang="en-US" sz="1333" b="1">
              <a:solidFill>
                <a:schemeClr val="bg1"/>
              </a:solidFill>
            </a:endParaRPr>
          </a:p>
        </p:txBody>
      </p:sp>
      <p:sp>
        <p:nvSpPr>
          <p:cNvPr id="2" name="Title 1">
            <a:extLst>
              <a:ext uri="{FF2B5EF4-FFF2-40B4-BE49-F238E27FC236}">
                <a16:creationId xmlns:a16="http://schemas.microsoft.com/office/drawing/2014/main" id="{8A687929-87A6-0572-BE77-A2CE209E00F2}"/>
              </a:ext>
            </a:extLst>
          </p:cNvPr>
          <p:cNvSpPr>
            <a:spLocks noGrp="1"/>
          </p:cNvSpPr>
          <p:nvPr>
            <p:ph type="title"/>
          </p:nvPr>
        </p:nvSpPr>
        <p:spPr>
          <a:xfrm>
            <a:off x="838200" y="201839"/>
            <a:ext cx="10515600" cy="1325563"/>
          </a:xfrm>
          <a:prstGeom prst="rect">
            <a:avLst/>
          </a:prstGeom>
        </p:spPr>
        <p:txBody>
          <a:bodyPr/>
          <a:lstStyle>
            <a:lvl1pPr>
              <a:defRPr sz="3200">
                <a:solidFill>
                  <a:srgbClr val="0070C0"/>
                </a:solidFill>
              </a:defRPr>
            </a:lvl1pPr>
          </a:lstStyle>
          <a:p>
            <a:r>
              <a:rPr lang="en-US"/>
              <a:t>Click to edit Master title style</a:t>
            </a:r>
            <a:endParaRPr lang="en-MY"/>
          </a:p>
        </p:txBody>
      </p:sp>
    </p:spTree>
    <p:extLst>
      <p:ext uri="{BB962C8B-B14F-4D97-AF65-F5344CB8AC3E}">
        <p14:creationId xmlns:p14="http://schemas.microsoft.com/office/powerpoint/2010/main" val="3034338600"/>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6"/>
            <a:ext cx="7315200" cy="566740"/>
          </a:xfrm>
          <a:prstGeom prst="rect">
            <a:avLst/>
          </a:prstGeom>
        </p:spPr>
        <p:txBody>
          <a:bodyPr lIns="72545" tIns="36273" rIns="72545" bIns="36273" anchor="b"/>
          <a:lstStyle>
            <a:lvl1pPr algn="l">
              <a:defRPr sz="2533" b="1"/>
            </a:lvl1pPr>
          </a:lstStyle>
          <a:p>
            <a:r>
              <a:rPr lang="en-US" altLang="zh-CN"/>
              <a:t>Click to edit Master title style</a:t>
            </a:r>
            <a:endParaRPr lang="zh-CN" altLang="en-US"/>
          </a:p>
        </p:txBody>
      </p:sp>
      <p:sp>
        <p:nvSpPr>
          <p:cNvPr id="3" name="图片占位符 2"/>
          <p:cNvSpPr>
            <a:spLocks noGrp="1"/>
          </p:cNvSpPr>
          <p:nvPr>
            <p:ph type="pic" idx="1"/>
          </p:nvPr>
        </p:nvSpPr>
        <p:spPr>
          <a:xfrm>
            <a:off x="2389717" y="612775"/>
            <a:ext cx="7315200" cy="4114800"/>
          </a:xfrm>
          <a:prstGeom prst="rect">
            <a:avLst/>
          </a:prstGeom>
        </p:spPr>
        <p:txBody>
          <a:bodyPr lIns="72545" tIns="36273" rIns="72545" bIns="36273"/>
          <a:lstStyle>
            <a:lvl1pPr marL="0" indent="0">
              <a:buNone/>
              <a:defRPr sz="3867"/>
            </a:lvl1pPr>
            <a:lvl2pPr marL="565559" indent="0">
              <a:buNone/>
              <a:defRPr sz="3467"/>
            </a:lvl2pPr>
            <a:lvl3pPr marL="1131118" indent="0">
              <a:buNone/>
              <a:defRPr sz="2933"/>
            </a:lvl3pPr>
            <a:lvl4pPr marL="1695831" indent="0">
              <a:buNone/>
              <a:defRPr sz="2533"/>
            </a:lvl4pPr>
            <a:lvl5pPr marL="2261390" indent="0">
              <a:buNone/>
              <a:defRPr sz="2533"/>
            </a:lvl5pPr>
            <a:lvl6pPr marL="2826949" indent="0">
              <a:buNone/>
              <a:defRPr sz="2533"/>
            </a:lvl6pPr>
            <a:lvl7pPr marL="3392509" indent="0">
              <a:buNone/>
              <a:defRPr sz="2533"/>
            </a:lvl7pPr>
            <a:lvl8pPr marL="3957221" indent="0">
              <a:buNone/>
              <a:defRPr sz="2533"/>
            </a:lvl8pPr>
            <a:lvl9pPr marL="4522780" indent="0">
              <a:buNone/>
              <a:defRPr sz="2533"/>
            </a:lvl9pPr>
          </a:lstStyle>
          <a:p>
            <a:pPr lvl="0"/>
            <a:r>
              <a:rPr lang="en-US" altLang="zh-CN" noProof="0"/>
              <a:t>Click icon to add picture</a:t>
            </a:r>
            <a:endParaRPr lang="zh-CN" altLang="en-US" noProof="0"/>
          </a:p>
        </p:txBody>
      </p:sp>
      <p:sp>
        <p:nvSpPr>
          <p:cNvPr id="4" name="文本占位符 3"/>
          <p:cNvSpPr>
            <a:spLocks noGrp="1"/>
          </p:cNvSpPr>
          <p:nvPr>
            <p:ph type="body" sz="half" idx="2"/>
          </p:nvPr>
        </p:nvSpPr>
        <p:spPr>
          <a:xfrm>
            <a:off x="2389717" y="5367347"/>
            <a:ext cx="7315200" cy="804860"/>
          </a:xfrm>
          <a:prstGeom prst="rect">
            <a:avLst/>
          </a:prstGeom>
        </p:spPr>
        <p:txBody>
          <a:bodyPr lIns="72545" tIns="36273" rIns="72545" bIns="36273"/>
          <a:lstStyle>
            <a:lvl1pPr marL="0" indent="0">
              <a:buNone/>
              <a:defRPr sz="1733"/>
            </a:lvl1pPr>
            <a:lvl2pPr marL="565559" indent="0">
              <a:buNone/>
              <a:defRPr sz="1467"/>
            </a:lvl2pPr>
            <a:lvl3pPr marL="1131118" indent="0">
              <a:buNone/>
              <a:defRPr sz="1333"/>
            </a:lvl3pPr>
            <a:lvl4pPr marL="1695831" indent="0">
              <a:buNone/>
              <a:defRPr sz="1067"/>
            </a:lvl4pPr>
            <a:lvl5pPr marL="2261390" indent="0">
              <a:buNone/>
              <a:defRPr sz="1067"/>
            </a:lvl5pPr>
            <a:lvl6pPr marL="2826949" indent="0">
              <a:buNone/>
              <a:defRPr sz="1067"/>
            </a:lvl6pPr>
            <a:lvl7pPr marL="3392509" indent="0">
              <a:buNone/>
              <a:defRPr sz="1067"/>
            </a:lvl7pPr>
            <a:lvl8pPr marL="3957221" indent="0">
              <a:buNone/>
              <a:defRPr sz="1067"/>
            </a:lvl8pPr>
            <a:lvl9pPr marL="4522780" indent="0">
              <a:buNone/>
              <a:defRPr sz="1067"/>
            </a:lvl9pPr>
          </a:lstStyle>
          <a:p>
            <a:pPr lvl="0"/>
            <a:r>
              <a:rPr lang="en-US" altLang="zh-CN"/>
              <a:t>Click to edit Master text styles</a:t>
            </a:r>
          </a:p>
        </p:txBody>
      </p:sp>
    </p:spTree>
    <p:extLst>
      <p:ext uri="{BB962C8B-B14F-4D97-AF65-F5344CB8AC3E}">
        <p14:creationId xmlns:p14="http://schemas.microsoft.com/office/powerpoint/2010/main" val="571268618"/>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4895" y="116421"/>
            <a:ext cx="10942228" cy="648607"/>
          </a:xfrm>
          <a:prstGeom prst="rect">
            <a:avLst/>
          </a:prstGeom>
        </p:spPr>
        <p:txBody>
          <a:bodyPr lIns="72545" tIns="36273" rIns="72545" bIns="36273"/>
          <a:lstStyle/>
          <a:p>
            <a:r>
              <a:rPr lang="en-US" altLang="zh-CN"/>
              <a:t>Click to edit Master title style</a:t>
            </a:r>
            <a:endParaRPr lang="zh-CN" altLang="en-US"/>
          </a:p>
        </p:txBody>
      </p:sp>
      <p:sp>
        <p:nvSpPr>
          <p:cNvPr id="3" name="竖排文字占位符 2"/>
          <p:cNvSpPr>
            <a:spLocks noGrp="1"/>
          </p:cNvSpPr>
          <p:nvPr>
            <p:ph type="body" orient="vert" idx="1"/>
          </p:nvPr>
        </p:nvSpPr>
        <p:spPr>
          <a:xfrm>
            <a:off x="624895" y="981228"/>
            <a:ext cx="10942228" cy="5373309"/>
          </a:xfrm>
          <a:prstGeom prst="rect">
            <a:avLst/>
          </a:prstGeom>
        </p:spPr>
        <p:txBody>
          <a:bodyPr vert="eaVert" lIns="72545" tIns="36273" rIns="72545" bIns="36273"/>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1135405984"/>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2852" y="115897"/>
            <a:ext cx="2734733" cy="6238875"/>
          </a:xfrm>
          <a:prstGeom prst="rect">
            <a:avLst/>
          </a:prstGeom>
        </p:spPr>
        <p:txBody>
          <a:bodyPr vert="eaVert" lIns="72545" tIns="36273" rIns="72545" bIns="36273"/>
          <a:lstStyle/>
          <a:p>
            <a:r>
              <a:rPr lang="en-US" altLang="zh-CN"/>
              <a:t>Click to edit Master title style</a:t>
            </a:r>
            <a:endParaRPr lang="zh-CN" altLang="en-US"/>
          </a:p>
        </p:txBody>
      </p:sp>
      <p:sp>
        <p:nvSpPr>
          <p:cNvPr id="3" name="竖排文字占位符 2"/>
          <p:cNvSpPr>
            <a:spLocks noGrp="1"/>
          </p:cNvSpPr>
          <p:nvPr>
            <p:ph type="body" orient="vert" idx="1"/>
          </p:nvPr>
        </p:nvSpPr>
        <p:spPr>
          <a:xfrm>
            <a:off x="624426" y="115897"/>
            <a:ext cx="8005233" cy="6238875"/>
          </a:xfrm>
          <a:prstGeom prst="rect">
            <a:avLst/>
          </a:prstGeom>
        </p:spPr>
        <p:txBody>
          <a:bodyPr vert="eaVert" lIns="72545" tIns="36273" rIns="72545" bIns="36273"/>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2110921901"/>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4315623"/>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959634"/>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773093"/>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456582"/>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8172778"/>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2318281"/>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7067690"/>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7732363"/>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6"/>
            <a:ext cx="7315200" cy="566740"/>
          </a:xfrm>
          <a:prstGeom prst="rect">
            <a:avLst/>
          </a:prstGeom>
        </p:spPr>
        <p:txBody>
          <a:bodyPr lIns="72545" tIns="36273" rIns="72545" bIns="36273" anchor="b"/>
          <a:lstStyle>
            <a:lvl1pPr algn="l">
              <a:defRPr sz="2533" b="1"/>
            </a:lvl1pPr>
          </a:lstStyle>
          <a:p>
            <a:r>
              <a:rPr lang="en-US" altLang="zh-CN"/>
              <a:t>Click to edit Master title style</a:t>
            </a:r>
            <a:endParaRPr lang="zh-CN" altLang="en-US"/>
          </a:p>
        </p:txBody>
      </p:sp>
      <p:sp>
        <p:nvSpPr>
          <p:cNvPr id="3" name="图片占位符 2"/>
          <p:cNvSpPr>
            <a:spLocks noGrp="1"/>
          </p:cNvSpPr>
          <p:nvPr>
            <p:ph type="pic" idx="1"/>
          </p:nvPr>
        </p:nvSpPr>
        <p:spPr>
          <a:xfrm>
            <a:off x="2389717" y="612775"/>
            <a:ext cx="7315200" cy="4114800"/>
          </a:xfrm>
          <a:prstGeom prst="rect">
            <a:avLst/>
          </a:prstGeom>
        </p:spPr>
        <p:txBody>
          <a:bodyPr lIns="72545" tIns="36273" rIns="72545" bIns="36273"/>
          <a:lstStyle>
            <a:lvl1pPr marL="0" indent="0">
              <a:buNone/>
              <a:defRPr sz="3867"/>
            </a:lvl1pPr>
            <a:lvl2pPr marL="565559" indent="0">
              <a:buNone/>
              <a:defRPr sz="3467"/>
            </a:lvl2pPr>
            <a:lvl3pPr marL="1131118" indent="0">
              <a:buNone/>
              <a:defRPr sz="2933"/>
            </a:lvl3pPr>
            <a:lvl4pPr marL="1695831" indent="0">
              <a:buNone/>
              <a:defRPr sz="2533"/>
            </a:lvl4pPr>
            <a:lvl5pPr marL="2261390" indent="0">
              <a:buNone/>
              <a:defRPr sz="2533"/>
            </a:lvl5pPr>
            <a:lvl6pPr marL="2826949" indent="0">
              <a:buNone/>
              <a:defRPr sz="2533"/>
            </a:lvl6pPr>
            <a:lvl7pPr marL="3392509" indent="0">
              <a:buNone/>
              <a:defRPr sz="2533"/>
            </a:lvl7pPr>
            <a:lvl8pPr marL="3957221" indent="0">
              <a:buNone/>
              <a:defRPr sz="2533"/>
            </a:lvl8pPr>
            <a:lvl9pPr marL="4522780" indent="0">
              <a:buNone/>
              <a:defRPr sz="2533"/>
            </a:lvl9pPr>
          </a:lstStyle>
          <a:p>
            <a:pPr lvl="0"/>
            <a:r>
              <a:rPr lang="en-US" altLang="zh-CN" noProof="0"/>
              <a:t>Click icon to add picture</a:t>
            </a:r>
            <a:endParaRPr lang="zh-CN" altLang="en-US" noProof="0"/>
          </a:p>
        </p:txBody>
      </p:sp>
      <p:sp>
        <p:nvSpPr>
          <p:cNvPr id="4" name="文本占位符 3"/>
          <p:cNvSpPr>
            <a:spLocks noGrp="1"/>
          </p:cNvSpPr>
          <p:nvPr>
            <p:ph type="body" sz="half" idx="2"/>
          </p:nvPr>
        </p:nvSpPr>
        <p:spPr>
          <a:xfrm>
            <a:off x="2389717" y="5367346"/>
            <a:ext cx="7315200" cy="804860"/>
          </a:xfrm>
          <a:prstGeom prst="rect">
            <a:avLst/>
          </a:prstGeom>
        </p:spPr>
        <p:txBody>
          <a:bodyPr lIns="72545" tIns="36273" rIns="72545" bIns="36273"/>
          <a:lstStyle>
            <a:lvl1pPr marL="0" indent="0">
              <a:buNone/>
              <a:defRPr sz="1733"/>
            </a:lvl1pPr>
            <a:lvl2pPr marL="565559" indent="0">
              <a:buNone/>
              <a:defRPr sz="1467"/>
            </a:lvl2pPr>
            <a:lvl3pPr marL="1131118" indent="0">
              <a:buNone/>
              <a:defRPr sz="1333"/>
            </a:lvl3pPr>
            <a:lvl4pPr marL="1695831" indent="0">
              <a:buNone/>
              <a:defRPr sz="1067"/>
            </a:lvl4pPr>
            <a:lvl5pPr marL="2261390" indent="0">
              <a:buNone/>
              <a:defRPr sz="1067"/>
            </a:lvl5pPr>
            <a:lvl6pPr marL="2826949" indent="0">
              <a:buNone/>
              <a:defRPr sz="1067"/>
            </a:lvl6pPr>
            <a:lvl7pPr marL="3392509" indent="0">
              <a:buNone/>
              <a:defRPr sz="1067"/>
            </a:lvl7pPr>
            <a:lvl8pPr marL="3957221" indent="0">
              <a:buNone/>
              <a:defRPr sz="1067"/>
            </a:lvl8pPr>
            <a:lvl9pPr marL="4522780" indent="0">
              <a:buNone/>
              <a:defRPr sz="1067"/>
            </a:lvl9pPr>
          </a:lstStyle>
          <a:p>
            <a:pPr lvl="0"/>
            <a:r>
              <a:rPr lang="en-US" altLang="zh-CN"/>
              <a:t>Click to edit Master text styles</a:t>
            </a:r>
          </a:p>
        </p:txBody>
      </p:sp>
    </p:spTree>
    <p:extLst>
      <p:ext uri="{BB962C8B-B14F-4D97-AF65-F5344CB8AC3E}">
        <p14:creationId xmlns:p14="http://schemas.microsoft.com/office/powerpoint/2010/main" val="4096480905"/>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4895" y="116419"/>
            <a:ext cx="10942228" cy="648607"/>
          </a:xfrm>
          <a:prstGeom prst="rect">
            <a:avLst/>
          </a:prstGeom>
        </p:spPr>
        <p:txBody>
          <a:bodyPr lIns="72545" tIns="36273" rIns="72545" bIns="36273"/>
          <a:lstStyle/>
          <a:p>
            <a:r>
              <a:rPr lang="en-US" altLang="zh-CN"/>
              <a:t>Click to edit Master title style</a:t>
            </a:r>
            <a:endParaRPr lang="zh-CN" altLang="en-US"/>
          </a:p>
        </p:txBody>
      </p:sp>
      <p:sp>
        <p:nvSpPr>
          <p:cNvPr id="3" name="竖排文字占位符 2"/>
          <p:cNvSpPr>
            <a:spLocks noGrp="1"/>
          </p:cNvSpPr>
          <p:nvPr>
            <p:ph type="body" orient="vert" idx="1"/>
          </p:nvPr>
        </p:nvSpPr>
        <p:spPr>
          <a:xfrm>
            <a:off x="624895" y="981227"/>
            <a:ext cx="10942228" cy="5373309"/>
          </a:xfrm>
          <a:prstGeom prst="rect">
            <a:avLst/>
          </a:prstGeom>
        </p:spPr>
        <p:txBody>
          <a:bodyPr vert="eaVert" lIns="72545" tIns="36273" rIns="72545" bIns="36273"/>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3565675573"/>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2851" y="115896"/>
            <a:ext cx="2734733" cy="6238875"/>
          </a:xfrm>
          <a:prstGeom prst="rect">
            <a:avLst/>
          </a:prstGeom>
        </p:spPr>
        <p:txBody>
          <a:bodyPr vert="eaVert" lIns="72545" tIns="36273" rIns="72545" bIns="36273"/>
          <a:lstStyle/>
          <a:p>
            <a:r>
              <a:rPr lang="en-US" altLang="zh-CN"/>
              <a:t>Click to edit Master title style</a:t>
            </a:r>
            <a:endParaRPr lang="zh-CN" altLang="en-US"/>
          </a:p>
        </p:txBody>
      </p:sp>
      <p:sp>
        <p:nvSpPr>
          <p:cNvPr id="3" name="竖排文字占位符 2"/>
          <p:cNvSpPr>
            <a:spLocks noGrp="1"/>
          </p:cNvSpPr>
          <p:nvPr>
            <p:ph type="body" orient="vert" idx="1"/>
          </p:nvPr>
        </p:nvSpPr>
        <p:spPr>
          <a:xfrm>
            <a:off x="624425" y="115896"/>
            <a:ext cx="8005233" cy="6238875"/>
          </a:xfrm>
          <a:prstGeom prst="rect">
            <a:avLst/>
          </a:prstGeom>
        </p:spPr>
        <p:txBody>
          <a:bodyPr vert="eaVert" lIns="72545" tIns="36273" rIns="72545" bIns="36273"/>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3528305454"/>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7557745"/>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5761409"/>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7980151"/>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6"/>
            <a:ext cx="7315200" cy="566740"/>
          </a:xfrm>
          <a:prstGeom prst="rect">
            <a:avLst/>
          </a:prstGeom>
        </p:spPr>
        <p:txBody>
          <a:bodyPr lIns="72545" tIns="36273" rIns="72545" bIns="36273" anchor="b"/>
          <a:lstStyle>
            <a:lvl1pPr algn="l">
              <a:defRPr sz="2533" b="1"/>
            </a:lvl1pPr>
          </a:lstStyle>
          <a:p>
            <a:r>
              <a:rPr lang="en-US" altLang="zh-CN"/>
              <a:t>Click to edit Master title style</a:t>
            </a:r>
            <a:endParaRPr lang="zh-CN" altLang="en-US"/>
          </a:p>
        </p:txBody>
      </p:sp>
      <p:sp>
        <p:nvSpPr>
          <p:cNvPr id="3" name="图片占位符 2"/>
          <p:cNvSpPr>
            <a:spLocks noGrp="1"/>
          </p:cNvSpPr>
          <p:nvPr>
            <p:ph type="pic" idx="1"/>
          </p:nvPr>
        </p:nvSpPr>
        <p:spPr>
          <a:xfrm>
            <a:off x="2389717" y="612775"/>
            <a:ext cx="7315200" cy="4114800"/>
          </a:xfrm>
          <a:prstGeom prst="rect">
            <a:avLst/>
          </a:prstGeom>
        </p:spPr>
        <p:txBody>
          <a:bodyPr lIns="72545" tIns="36273" rIns="72545" bIns="36273"/>
          <a:lstStyle>
            <a:lvl1pPr marL="0" indent="0">
              <a:buNone/>
              <a:defRPr sz="3867"/>
            </a:lvl1pPr>
            <a:lvl2pPr marL="565559" indent="0">
              <a:buNone/>
              <a:defRPr sz="3467"/>
            </a:lvl2pPr>
            <a:lvl3pPr marL="1131118" indent="0">
              <a:buNone/>
              <a:defRPr sz="2933"/>
            </a:lvl3pPr>
            <a:lvl4pPr marL="1695831" indent="0">
              <a:buNone/>
              <a:defRPr sz="2533"/>
            </a:lvl4pPr>
            <a:lvl5pPr marL="2261390" indent="0">
              <a:buNone/>
              <a:defRPr sz="2533"/>
            </a:lvl5pPr>
            <a:lvl6pPr marL="2826949" indent="0">
              <a:buNone/>
              <a:defRPr sz="2533"/>
            </a:lvl6pPr>
            <a:lvl7pPr marL="3392509" indent="0">
              <a:buNone/>
              <a:defRPr sz="2533"/>
            </a:lvl7pPr>
            <a:lvl8pPr marL="3957221" indent="0">
              <a:buNone/>
              <a:defRPr sz="2533"/>
            </a:lvl8pPr>
            <a:lvl9pPr marL="4522780" indent="0">
              <a:buNone/>
              <a:defRPr sz="2533"/>
            </a:lvl9pPr>
          </a:lstStyle>
          <a:p>
            <a:pPr lvl="0"/>
            <a:r>
              <a:rPr lang="en-US" altLang="zh-CN" noProof="0"/>
              <a:t>Click icon to add picture</a:t>
            </a:r>
            <a:endParaRPr lang="zh-CN" altLang="en-US" noProof="0"/>
          </a:p>
        </p:txBody>
      </p:sp>
      <p:sp>
        <p:nvSpPr>
          <p:cNvPr id="4" name="文本占位符 3"/>
          <p:cNvSpPr>
            <a:spLocks noGrp="1"/>
          </p:cNvSpPr>
          <p:nvPr>
            <p:ph type="body" sz="half" idx="2"/>
          </p:nvPr>
        </p:nvSpPr>
        <p:spPr>
          <a:xfrm>
            <a:off x="2389717" y="5367346"/>
            <a:ext cx="7315200" cy="804860"/>
          </a:xfrm>
          <a:prstGeom prst="rect">
            <a:avLst/>
          </a:prstGeom>
        </p:spPr>
        <p:txBody>
          <a:bodyPr lIns="72545" tIns="36273" rIns="72545" bIns="36273"/>
          <a:lstStyle>
            <a:lvl1pPr marL="0" indent="0">
              <a:buNone/>
              <a:defRPr sz="1733"/>
            </a:lvl1pPr>
            <a:lvl2pPr marL="565559" indent="0">
              <a:buNone/>
              <a:defRPr sz="1467"/>
            </a:lvl2pPr>
            <a:lvl3pPr marL="1131118" indent="0">
              <a:buNone/>
              <a:defRPr sz="1333"/>
            </a:lvl3pPr>
            <a:lvl4pPr marL="1695831" indent="0">
              <a:buNone/>
              <a:defRPr sz="1067"/>
            </a:lvl4pPr>
            <a:lvl5pPr marL="2261390" indent="0">
              <a:buNone/>
              <a:defRPr sz="1067"/>
            </a:lvl5pPr>
            <a:lvl6pPr marL="2826949" indent="0">
              <a:buNone/>
              <a:defRPr sz="1067"/>
            </a:lvl6pPr>
            <a:lvl7pPr marL="3392509" indent="0">
              <a:buNone/>
              <a:defRPr sz="1067"/>
            </a:lvl7pPr>
            <a:lvl8pPr marL="3957221" indent="0">
              <a:buNone/>
              <a:defRPr sz="1067"/>
            </a:lvl8pPr>
            <a:lvl9pPr marL="4522780" indent="0">
              <a:buNone/>
              <a:defRPr sz="1067"/>
            </a:lvl9pPr>
          </a:lstStyle>
          <a:p>
            <a:pPr lvl="0"/>
            <a:r>
              <a:rPr lang="en-US" altLang="zh-CN"/>
              <a:t>Click to edit Master text styles</a:t>
            </a:r>
          </a:p>
        </p:txBody>
      </p:sp>
    </p:spTree>
    <p:extLst>
      <p:ext uri="{BB962C8B-B14F-4D97-AF65-F5344CB8AC3E}">
        <p14:creationId xmlns:p14="http://schemas.microsoft.com/office/powerpoint/2010/main" val="3922127844"/>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4895" y="116419"/>
            <a:ext cx="10942228" cy="648607"/>
          </a:xfrm>
          <a:prstGeom prst="rect">
            <a:avLst/>
          </a:prstGeom>
        </p:spPr>
        <p:txBody>
          <a:bodyPr lIns="72545" tIns="36273" rIns="72545" bIns="36273"/>
          <a:lstStyle/>
          <a:p>
            <a:r>
              <a:rPr lang="en-US" altLang="zh-CN"/>
              <a:t>Click to edit Master title style</a:t>
            </a:r>
            <a:endParaRPr lang="zh-CN" altLang="en-US"/>
          </a:p>
        </p:txBody>
      </p:sp>
      <p:sp>
        <p:nvSpPr>
          <p:cNvPr id="3" name="竖排文字占位符 2"/>
          <p:cNvSpPr>
            <a:spLocks noGrp="1"/>
          </p:cNvSpPr>
          <p:nvPr>
            <p:ph type="body" orient="vert" idx="1"/>
          </p:nvPr>
        </p:nvSpPr>
        <p:spPr>
          <a:xfrm>
            <a:off x="624895" y="981227"/>
            <a:ext cx="10942228" cy="5373309"/>
          </a:xfrm>
          <a:prstGeom prst="rect">
            <a:avLst/>
          </a:prstGeom>
        </p:spPr>
        <p:txBody>
          <a:bodyPr vert="eaVert" lIns="72545" tIns="36273" rIns="72545" bIns="36273"/>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3197524909"/>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2851" y="115896"/>
            <a:ext cx="2734733" cy="6238875"/>
          </a:xfrm>
          <a:prstGeom prst="rect">
            <a:avLst/>
          </a:prstGeom>
        </p:spPr>
        <p:txBody>
          <a:bodyPr vert="eaVert" lIns="72545" tIns="36273" rIns="72545" bIns="36273"/>
          <a:lstStyle/>
          <a:p>
            <a:r>
              <a:rPr lang="en-US" altLang="zh-CN"/>
              <a:t>Click to edit Master title style</a:t>
            </a:r>
            <a:endParaRPr lang="zh-CN" altLang="en-US"/>
          </a:p>
        </p:txBody>
      </p:sp>
      <p:sp>
        <p:nvSpPr>
          <p:cNvPr id="3" name="竖排文字占位符 2"/>
          <p:cNvSpPr>
            <a:spLocks noGrp="1"/>
          </p:cNvSpPr>
          <p:nvPr>
            <p:ph type="body" orient="vert" idx="1"/>
          </p:nvPr>
        </p:nvSpPr>
        <p:spPr>
          <a:xfrm>
            <a:off x="624425" y="115896"/>
            <a:ext cx="8005233" cy="6238875"/>
          </a:xfrm>
          <a:prstGeom prst="rect">
            <a:avLst/>
          </a:prstGeom>
        </p:spPr>
        <p:txBody>
          <a:bodyPr vert="eaVert" lIns="72545" tIns="36273" rIns="72545" bIns="36273"/>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2997154478"/>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1.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1.png"/><Relationship Id="rId5" Type="http://schemas.openxmlformats.org/officeDocument/2006/relationships/slideLayout" Target="../slideLayouts/slideLayout28.xml"/><Relationship Id="rId10"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62" y="1"/>
            <a:ext cx="12191239" cy="6857572"/>
          </a:xfrm>
          <a:prstGeom prst="rect">
            <a:avLst/>
          </a:prstGeom>
        </p:spPr>
      </p:pic>
      <p:sp>
        <p:nvSpPr>
          <p:cNvPr id="10" name="直接连接符 10"/>
          <p:cNvSpPr>
            <a:spLocks noChangeShapeType="1"/>
          </p:cNvSpPr>
          <p:nvPr/>
        </p:nvSpPr>
        <p:spPr bwMode="auto">
          <a:xfrm>
            <a:off x="2" y="885488"/>
            <a:ext cx="10763621" cy="0"/>
          </a:xfrm>
          <a:prstGeom prst="line">
            <a:avLst/>
          </a:prstGeom>
          <a:noFill/>
          <a:ln w="12700" cap="flat" cmpd="sng">
            <a:solidFill>
              <a:srgbClr val="A5A5A5"/>
            </a:solidFill>
            <a:round/>
          </a:ln>
          <a:extLst>
            <a:ext uri="{909E8E84-426E-40DD-AFC4-6F175D3DCCD1}">
              <a14:hiddenFill xmlns:a14="http://schemas.microsoft.com/office/drawing/2010/main">
                <a:noFill/>
              </a14:hiddenFill>
            </a:ext>
          </a:extLst>
        </p:spPr>
        <p:txBody>
          <a:bodyPr lIns="91416" tIns="45708" rIns="91416" bIns="45708"/>
          <a:lstStyle/>
          <a:p>
            <a:endParaRPr lang="zh-CN" altLang="en-US" sz="2400"/>
          </a:p>
        </p:txBody>
      </p:sp>
      <p:sp>
        <p:nvSpPr>
          <p:cNvPr id="11" name="直接连接符 11"/>
          <p:cNvSpPr>
            <a:spLocks noChangeShapeType="1"/>
          </p:cNvSpPr>
          <p:nvPr/>
        </p:nvSpPr>
        <p:spPr bwMode="auto">
          <a:xfrm flipV="1">
            <a:off x="10763621" y="453688"/>
            <a:ext cx="0" cy="431800"/>
          </a:xfrm>
          <a:prstGeom prst="line">
            <a:avLst/>
          </a:prstGeom>
          <a:noFill/>
          <a:ln w="38100" cap="flat" cmpd="sng">
            <a:solidFill>
              <a:srgbClr val="A5A5A5"/>
            </a:solidFill>
            <a:round/>
          </a:ln>
          <a:extLst>
            <a:ext uri="{909E8E84-426E-40DD-AFC4-6F175D3DCCD1}">
              <a14:hiddenFill xmlns:a14="http://schemas.microsoft.com/office/drawing/2010/main">
                <a:noFill/>
              </a14:hiddenFill>
            </a:ext>
          </a:extLst>
        </p:spPr>
        <p:txBody>
          <a:bodyPr lIns="91416" tIns="45708" rIns="91416" bIns="45708"/>
          <a:lstStyle/>
          <a:p>
            <a:endParaRPr lang="zh-CN" altLang="en-US" sz="2400"/>
          </a:p>
        </p:txBody>
      </p:sp>
      <p:sp>
        <p:nvSpPr>
          <p:cNvPr id="12" name="直接连接符 12"/>
          <p:cNvSpPr>
            <a:spLocks noChangeShapeType="1"/>
          </p:cNvSpPr>
          <p:nvPr/>
        </p:nvSpPr>
        <p:spPr bwMode="auto">
          <a:xfrm flipV="1">
            <a:off x="10868059" y="596564"/>
            <a:ext cx="0" cy="288925"/>
          </a:xfrm>
          <a:prstGeom prst="line">
            <a:avLst/>
          </a:prstGeom>
          <a:noFill/>
          <a:ln w="38100" cap="flat" cmpd="sng">
            <a:solidFill>
              <a:srgbClr val="00B0F0"/>
            </a:solidFill>
            <a:round/>
          </a:ln>
          <a:extLst>
            <a:ext uri="{909E8E84-426E-40DD-AFC4-6F175D3DCCD1}">
              <a14:hiddenFill xmlns:a14="http://schemas.microsoft.com/office/drawing/2010/main">
                <a:noFill/>
              </a14:hiddenFill>
            </a:ext>
          </a:extLst>
        </p:spPr>
        <p:txBody>
          <a:bodyPr lIns="91416" tIns="45708" rIns="91416" bIns="45708"/>
          <a:lstStyle/>
          <a:p>
            <a:endParaRPr lang="zh-CN" altLang="en-US" sz="2400"/>
          </a:p>
        </p:txBody>
      </p:sp>
      <p:sp>
        <p:nvSpPr>
          <p:cNvPr id="18" name="矩形 7"/>
          <p:cNvSpPr>
            <a:spLocks noChangeArrowheads="1"/>
          </p:cNvSpPr>
          <p:nvPr/>
        </p:nvSpPr>
        <p:spPr bwMode="auto">
          <a:xfrm>
            <a:off x="0" y="6445251"/>
            <a:ext cx="12192000" cy="419100"/>
          </a:xfrm>
          <a:prstGeom prst="rect">
            <a:avLst/>
          </a:prstGeom>
          <a:solidFill>
            <a:srgbClr val="0070C0"/>
          </a:solidFill>
          <a:ln>
            <a:noFill/>
          </a:ln>
        </p:spPr>
        <p:txBody>
          <a:bodyPr lIns="91440" tIns="45720" rIns="91440" bIns="45720"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sp>
        <p:nvSpPr>
          <p:cNvPr id="19" name="矩形 8"/>
          <p:cNvSpPr>
            <a:spLocks noChangeArrowheads="1"/>
          </p:cNvSpPr>
          <p:nvPr/>
        </p:nvSpPr>
        <p:spPr bwMode="auto">
          <a:xfrm>
            <a:off x="1" y="6445251"/>
            <a:ext cx="1062039" cy="419100"/>
          </a:xfrm>
          <a:prstGeom prst="rect">
            <a:avLst/>
          </a:prstGeom>
          <a:solidFill>
            <a:schemeClr val="accent2"/>
          </a:solidFill>
          <a:ln>
            <a:noFill/>
          </a:ln>
        </p:spPr>
        <p:txBody>
          <a:bodyPr lIns="91440" tIns="45720" rIns="91440" bIns="45720"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sp>
        <p:nvSpPr>
          <p:cNvPr id="13" name="Freeform 40"/>
          <p:cNvSpPr>
            <a:spLocks noEditPoints="1"/>
          </p:cNvSpPr>
          <p:nvPr/>
        </p:nvSpPr>
        <p:spPr bwMode="auto">
          <a:xfrm>
            <a:off x="210931" y="118532"/>
            <a:ext cx="460447" cy="659245"/>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0070C0"/>
          </a:solidFill>
          <a:ln>
            <a:noFill/>
          </a:ln>
        </p:spPr>
        <p:txBody>
          <a:bodyPr lIns="91416" tIns="45708" rIns="91416" bIns="45708"/>
          <a:lstStyle/>
          <a:p>
            <a:endParaRPr lang="zh-CN" altLang="en-US" sz="2400"/>
          </a:p>
        </p:txBody>
      </p:sp>
      <p:sp>
        <p:nvSpPr>
          <p:cNvPr id="2" name="文本框 1"/>
          <p:cNvSpPr txBox="1"/>
          <p:nvPr/>
        </p:nvSpPr>
        <p:spPr>
          <a:xfrm>
            <a:off x="9264352" y="6508184"/>
            <a:ext cx="3744416" cy="297454"/>
          </a:xfrm>
          <a:prstGeom prst="rect">
            <a:avLst/>
          </a:prstGeom>
          <a:noFill/>
        </p:spPr>
        <p:txBody>
          <a:bodyPr wrap="square" rtlCol="0">
            <a:spAutoFit/>
          </a:bodyPr>
          <a:lstStyle/>
          <a:p>
            <a:r>
              <a:rPr lang="zh-CN" altLang="en-US" sz="1333" b="1">
                <a:solidFill>
                  <a:schemeClr val="bg1"/>
                </a:solidFill>
              </a:rPr>
              <a:t>保密资料 不得分发 </a:t>
            </a:r>
            <a:r>
              <a:rPr lang="en-US" altLang="zh-CN" sz="1333" b="1">
                <a:solidFill>
                  <a:schemeClr val="bg1"/>
                </a:solidFill>
              </a:rPr>
              <a:t>Confidential</a:t>
            </a:r>
            <a:endParaRPr lang="zh-CN" altLang="en-US" sz="1333" b="1">
              <a:solidFill>
                <a:schemeClr val="bg1"/>
              </a:solidFill>
            </a:endParaRPr>
          </a:p>
        </p:txBody>
      </p:sp>
    </p:spTree>
    <p:extLst>
      <p:ext uri="{BB962C8B-B14F-4D97-AF65-F5344CB8AC3E}">
        <p14:creationId xmlns:p14="http://schemas.microsoft.com/office/powerpoint/2010/main" val="2359990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300"/>
                                        <p:tgtEl>
                                          <p:spTgt spid="11"/>
                                        </p:tgtEl>
                                      </p:cBhvr>
                                    </p:animEffect>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txStyles>
    <p:titleStyle>
      <a:lvl1pPr algn="l" rtl="0" eaLnBrk="1" fontAlgn="base" hangingPunct="1">
        <a:spcBef>
          <a:spcPct val="0"/>
        </a:spcBef>
        <a:spcAft>
          <a:spcPct val="0"/>
        </a:spcAft>
        <a:defRPr sz="3467" b="1">
          <a:solidFill>
            <a:schemeClr val="tx1"/>
          </a:solidFill>
          <a:latin typeface="+mj-lt"/>
          <a:ea typeface="+mj-ea"/>
          <a:cs typeface="+mj-cs"/>
        </a:defRPr>
      </a:lvl1pPr>
      <a:lvl2pPr algn="l" rtl="0" eaLnBrk="1" fontAlgn="base" hangingPunct="1">
        <a:spcBef>
          <a:spcPct val="0"/>
        </a:spcBef>
        <a:spcAft>
          <a:spcPct val="0"/>
        </a:spcAft>
        <a:defRPr sz="3467"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7"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7"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7"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559" algn="l" rtl="0" eaLnBrk="1" fontAlgn="base" hangingPunct="1">
        <a:spcBef>
          <a:spcPct val="0"/>
        </a:spcBef>
        <a:spcAft>
          <a:spcPct val="0"/>
        </a:spcAft>
        <a:defRPr sz="3467"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1118" algn="l" rtl="0" eaLnBrk="1" fontAlgn="base" hangingPunct="1">
        <a:spcBef>
          <a:spcPct val="0"/>
        </a:spcBef>
        <a:spcAft>
          <a:spcPct val="0"/>
        </a:spcAft>
        <a:defRPr sz="3467"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5831" algn="l" rtl="0" eaLnBrk="1" fontAlgn="base" hangingPunct="1">
        <a:spcBef>
          <a:spcPct val="0"/>
        </a:spcBef>
        <a:spcAft>
          <a:spcPct val="0"/>
        </a:spcAft>
        <a:defRPr sz="3467"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390" algn="l" rtl="0" eaLnBrk="1" fontAlgn="base" hangingPunct="1">
        <a:spcBef>
          <a:spcPct val="0"/>
        </a:spcBef>
        <a:spcAft>
          <a:spcPct val="0"/>
        </a:spcAft>
        <a:defRPr sz="3467" b="1">
          <a:solidFill>
            <a:schemeClr val="tx1"/>
          </a:solidFill>
          <a:latin typeface="Arial" panose="020B0604020202020204" pitchFamily="34" charset="0"/>
          <a:ea typeface="微软雅黑" panose="020B0503020204020204" pitchFamily="34" charset="-122"/>
          <a:cs typeface="宋体" panose="02010600030101010101" pitchFamily="2" charset="-122"/>
        </a:defRPr>
      </a:lvl9pPr>
    </p:titleStyle>
    <p:bodyStyle>
      <a:lvl1pPr marL="223514" indent="-223514" algn="l" rtl="0" eaLnBrk="1" fontAlgn="ctr" hangingPunct="1">
        <a:lnSpc>
          <a:spcPct val="120000"/>
        </a:lnSpc>
        <a:spcBef>
          <a:spcPct val="20000"/>
        </a:spcBef>
        <a:spcAft>
          <a:spcPct val="0"/>
        </a:spcAft>
        <a:buClr>
          <a:schemeClr val="accent1"/>
        </a:buClr>
        <a:buSzPct val="60000"/>
        <a:buFont typeface="Wingdings" panose="05000000000000000000" pitchFamily="2" charset="2"/>
        <a:buChar char="l"/>
        <a:defRPr sz="2533" b="1">
          <a:solidFill>
            <a:schemeClr val="tx1"/>
          </a:solidFill>
          <a:latin typeface="+mn-lt"/>
          <a:ea typeface="+mn-ea"/>
          <a:cs typeface="+mn-cs"/>
        </a:defRPr>
      </a:lvl1pPr>
      <a:lvl2pPr marL="668003" indent="-223514" algn="l" rtl="0" eaLnBrk="1" fontAlgn="ctr" hangingPunct="1">
        <a:lnSpc>
          <a:spcPct val="120000"/>
        </a:lnSpc>
        <a:spcBef>
          <a:spcPct val="20000"/>
        </a:spcBef>
        <a:spcAft>
          <a:spcPct val="0"/>
        </a:spcAft>
        <a:buClr>
          <a:schemeClr val="accent1"/>
        </a:buClr>
        <a:buSzPct val="60000"/>
        <a:buFont typeface="Wingdings" panose="05000000000000000000" pitchFamily="2" charset="2"/>
        <a:buChar char="l"/>
        <a:defRPr>
          <a:solidFill>
            <a:schemeClr val="tx1"/>
          </a:solidFill>
          <a:latin typeface="+mn-lt"/>
          <a:ea typeface="+mn-ea"/>
          <a:cs typeface="+mn-cs"/>
        </a:defRPr>
      </a:lvl2pPr>
      <a:lvl3pPr marL="1106566" indent="-215048" algn="l" rtl="0" eaLnBrk="1" fontAlgn="ctr" hangingPunct="1">
        <a:lnSpc>
          <a:spcPct val="120000"/>
        </a:lnSpc>
        <a:spcBef>
          <a:spcPct val="20000"/>
        </a:spcBef>
        <a:spcAft>
          <a:spcPct val="0"/>
        </a:spcAft>
        <a:buClr>
          <a:schemeClr val="accent1"/>
        </a:buClr>
        <a:buSzPct val="60000"/>
        <a:buFont typeface="Wingdings" panose="05000000000000000000" pitchFamily="2" charset="2"/>
        <a:buChar char="l"/>
        <a:defRPr sz="1867">
          <a:solidFill>
            <a:schemeClr val="tx1"/>
          </a:solidFill>
          <a:latin typeface="+mn-lt"/>
          <a:ea typeface="+mn-ea"/>
          <a:cs typeface="+mn-cs"/>
        </a:defRPr>
      </a:lvl3pPr>
      <a:lvl4pPr marL="1551901" indent="-223514" algn="l" rtl="0" eaLnBrk="1" fontAlgn="ctr" hangingPunct="1">
        <a:lnSpc>
          <a:spcPct val="120000"/>
        </a:lnSpc>
        <a:spcBef>
          <a:spcPct val="20000"/>
        </a:spcBef>
        <a:spcAft>
          <a:spcPct val="0"/>
        </a:spcAft>
        <a:buClr>
          <a:schemeClr val="accent1"/>
        </a:buClr>
        <a:buSzPct val="60000"/>
        <a:buFont typeface="Wingdings" panose="05000000000000000000" pitchFamily="2" charset="2"/>
        <a:buChar char="l"/>
        <a:defRPr sz="1733">
          <a:solidFill>
            <a:schemeClr val="tx1"/>
          </a:solidFill>
          <a:latin typeface="+mn-lt"/>
          <a:ea typeface="+mn-ea"/>
          <a:cs typeface="+mn-cs"/>
        </a:defRPr>
      </a:lvl4pPr>
      <a:lvl5pPr marL="2001470" indent="-226901" algn="l" rtl="0" eaLnBrk="1" fontAlgn="ctr" hangingPunct="1">
        <a:lnSpc>
          <a:spcPct val="120000"/>
        </a:lnSpc>
        <a:spcBef>
          <a:spcPct val="20000"/>
        </a:spcBef>
        <a:spcAft>
          <a:spcPct val="0"/>
        </a:spcAft>
        <a:buClr>
          <a:schemeClr val="accent1"/>
        </a:buClr>
        <a:buSzPct val="60000"/>
        <a:buFont typeface="Wingdings" panose="05000000000000000000" pitchFamily="2" charset="2"/>
        <a:buChar char="l"/>
        <a:defRPr sz="1467">
          <a:solidFill>
            <a:schemeClr val="tx1"/>
          </a:solidFill>
          <a:latin typeface="+mn-lt"/>
          <a:ea typeface="+mn-ea"/>
          <a:cs typeface="+mn-cs"/>
        </a:defRPr>
      </a:lvl5pPr>
      <a:lvl6pPr marL="2567876" indent="-227748" algn="l" rtl="0" eaLnBrk="1" fontAlgn="ctr" hangingPunct="1">
        <a:lnSpc>
          <a:spcPct val="120000"/>
        </a:lnSpc>
        <a:spcBef>
          <a:spcPct val="20000"/>
        </a:spcBef>
        <a:spcAft>
          <a:spcPct val="0"/>
        </a:spcAft>
        <a:buClr>
          <a:schemeClr val="accent1"/>
        </a:buClr>
        <a:buSzPct val="60000"/>
        <a:buFont typeface="Wingdings" panose="05000000000000000000" pitchFamily="2" charset="2"/>
        <a:buChar char="l"/>
        <a:defRPr sz="1467">
          <a:solidFill>
            <a:schemeClr val="tx1"/>
          </a:solidFill>
          <a:latin typeface="+mn-lt"/>
          <a:ea typeface="+mn-ea"/>
          <a:cs typeface="+mn-cs"/>
        </a:defRPr>
      </a:lvl6pPr>
      <a:lvl7pPr marL="3133435" indent="-227748" algn="l" rtl="0" eaLnBrk="1" fontAlgn="ctr" hangingPunct="1">
        <a:lnSpc>
          <a:spcPct val="120000"/>
        </a:lnSpc>
        <a:spcBef>
          <a:spcPct val="20000"/>
        </a:spcBef>
        <a:spcAft>
          <a:spcPct val="0"/>
        </a:spcAft>
        <a:buClr>
          <a:schemeClr val="accent1"/>
        </a:buClr>
        <a:buSzPct val="60000"/>
        <a:buFont typeface="Wingdings" panose="05000000000000000000" pitchFamily="2" charset="2"/>
        <a:buChar char="l"/>
        <a:defRPr sz="1467">
          <a:solidFill>
            <a:schemeClr val="tx1"/>
          </a:solidFill>
          <a:latin typeface="+mn-lt"/>
          <a:ea typeface="+mn-ea"/>
          <a:cs typeface="+mn-cs"/>
        </a:defRPr>
      </a:lvl7pPr>
      <a:lvl8pPr marL="3698148" indent="-227748" algn="l" rtl="0" eaLnBrk="1" fontAlgn="ctr" hangingPunct="1">
        <a:lnSpc>
          <a:spcPct val="120000"/>
        </a:lnSpc>
        <a:spcBef>
          <a:spcPct val="20000"/>
        </a:spcBef>
        <a:spcAft>
          <a:spcPct val="0"/>
        </a:spcAft>
        <a:buClr>
          <a:schemeClr val="accent1"/>
        </a:buClr>
        <a:buSzPct val="60000"/>
        <a:buFont typeface="Wingdings" panose="05000000000000000000" pitchFamily="2" charset="2"/>
        <a:buChar char="l"/>
        <a:defRPr sz="1467">
          <a:solidFill>
            <a:schemeClr val="tx1"/>
          </a:solidFill>
          <a:latin typeface="+mn-lt"/>
          <a:ea typeface="+mn-ea"/>
          <a:cs typeface="+mn-cs"/>
        </a:defRPr>
      </a:lvl8pPr>
      <a:lvl9pPr marL="4263707" indent="-227748" algn="l" rtl="0" eaLnBrk="1" fontAlgn="ctr" hangingPunct="1">
        <a:lnSpc>
          <a:spcPct val="120000"/>
        </a:lnSpc>
        <a:spcBef>
          <a:spcPct val="20000"/>
        </a:spcBef>
        <a:spcAft>
          <a:spcPct val="0"/>
        </a:spcAft>
        <a:buClr>
          <a:schemeClr val="accent1"/>
        </a:buClr>
        <a:buSzPct val="60000"/>
        <a:buFont typeface="Wingdings" panose="05000000000000000000" pitchFamily="2" charset="2"/>
        <a:buChar char="l"/>
        <a:defRPr sz="1467">
          <a:solidFill>
            <a:schemeClr val="tx1"/>
          </a:solidFill>
          <a:latin typeface="+mn-lt"/>
          <a:ea typeface="+mn-ea"/>
          <a:cs typeface="+mn-cs"/>
        </a:defRPr>
      </a:lvl9pPr>
    </p:bodyStyle>
    <p:otherStyle>
      <a:defPPr>
        <a:defRPr lang="zh-CN"/>
      </a:defPPr>
      <a:lvl1pPr marL="0" algn="l" defTabSz="1131118" rtl="0" eaLnBrk="1" latinLnBrk="0" hangingPunct="1">
        <a:defRPr sz="2267" kern="1200">
          <a:solidFill>
            <a:schemeClr val="tx1"/>
          </a:solidFill>
          <a:latin typeface="+mn-lt"/>
          <a:ea typeface="+mn-ea"/>
          <a:cs typeface="+mn-cs"/>
        </a:defRPr>
      </a:lvl1pPr>
      <a:lvl2pPr marL="565559" algn="l" defTabSz="1131118" rtl="0" eaLnBrk="1" latinLnBrk="0" hangingPunct="1">
        <a:defRPr sz="2267" kern="1200">
          <a:solidFill>
            <a:schemeClr val="tx1"/>
          </a:solidFill>
          <a:latin typeface="+mn-lt"/>
          <a:ea typeface="+mn-ea"/>
          <a:cs typeface="+mn-cs"/>
        </a:defRPr>
      </a:lvl2pPr>
      <a:lvl3pPr marL="1131118" algn="l" defTabSz="1131118" rtl="0" eaLnBrk="1" latinLnBrk="0" hangingPunct="1">
        <a:defRPr sz="2267" kern="1200">
          <a:solidFill>
            <a:schemeClr val="tx1"/>
          </a:solidFill>
          <a:latin typeface="+mn-lt"/>
          <a:ea typeface="+mn-ea"/>
          <a:cs typeface="+mn-cs"/>
        </a:defRPr>
      </a:lvl3pPr>
      <a:lvl4pPr marL="1695831" algn="l" defTabSz="1131118" rtl="0" eaLnBrk="1" latinLnBrk="0" hangingPunct="1">
        <a:defRPr sz="2267" kern="1200">
          <a:solidFill>
            <a:schemeClr val="tx1"/>
          </a:solidFill>
          <a:latin typeface="+mn-lt"/>
          <a:ea typeface="+mn-ea"/>
          <a:cs typeface="+mn-cs"/>
        </a:defRPr>
      </a:lvl4pPr>
      <a:lvl5pPr marL="2261390" algn="l" defTabSz="1131118" rtl="0" eaLnBrk="1" latinLnBrk="0" hangingPunct="1">
        <a:defRPr sz="2267" kern="1200">
          <a:solidFill>
            <a:schemeClr val="tx1"/>
          </a:solidFill>
          <a:latin typeface="+mn-lt"/>
          <a:ea typeface="+mn-ea"/>
          <a:cs typeface="+mn-cs"/>
        </a:defRPr>
      </a:lvl5pPr>
      <a:lvl6pPr marL="2826949" algn="l" defTabSz="1131118" rtl="0" eaLnBrk="1" latinLnBrk="0" hangingPunct="1">
        <a:defRPr sz="2267" kern="1200">
          <a:solidFill>
            <a:schemeClr val="tx1"/>
          </a:solidFill>
          <a:latin typeface="+mn-lt"/>
          <a:ea typeface="+mn-ea"/>
          <a:cs typeface="+mn-cs"/>
        </a:defRPr>
      </a:lvl6pPr>
      <a:lvl7pPr marL="3392509" algn="l" defTabSz="1131118" rtl="0" eaLnBrk="1" latinLnBrk="0" hangingPunct="1">
        <a:defRPr sz="2267" kern="1200">
          <a:solidFill>
            <a:schemeClr val="tx1"/>
          </a:solidFill>
          <a:latin typeface="+mn-lt"/>
          <a:ea typeface="+mn-ea"/>
          <a:cs typeface="+mn-cs"/>
        </a:defRPr>
      </a:lvl7pPr>
      <a:lvl8pPr marL="3957221" algn="l" defTabSz="1131118" rtl="0" eaLnBrk="1" latinLnBrk="0" hangingPunct="1">
        <a:defRPr sz="2267" kern="1200">
          <a:solidFill>
            <a:schemeClr val="tx1"/>
          </a:solidFill>
          <a:latin typeface="+mn-lt"/>
          <a:ea typeface="+mn-ea"/>
          <a:cs typeface="+mn-cs"/>
        </a:defRPr>
      </a:lvl8pPr>
      <a:lvl9pPr marL="4522780" algn="l" defTabSz="1131118" rtl="0" eaLnBrk="1" latinLnBrk="0" hangingPunct="1">
        <a:defRPr sz="226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3" y="2"/>
            <a:ext cx="12191239" cy="6857572"/>
          </a:xfrm>
          <a:prstGeom prst="rect">
            <a:avLst/>
          </a:prstGeom>
        </p:spPr>
      </p:pic>
      <p:sp>
        <p:nvSpPr>
          <p:cNvPr id="10" name="直接连接符 10"/>
          <p:cNvSpPr>
            <a:spLocks noChangeShapeType="1"/>
          </p:cNvSpPr>
          <p:nvPr/>
        </p:nvSpPr>
        <p:spPr bwMode="auto">
          <a:xfrm>
            <a:off x="3" y="885488"/>
            <a:ext cx="10763621" cy="0"/>
          </a:xfrm>
          <a:prstGeom prst="line">
            <a:avLst/>
          </a:prstGeom>
          <a:noFill/>
          <a:ln w="12700" cap="flat" cmpd="sng">
            <a:solidFill>
              <a:srgbClr val="A5A5A5"/>
            </a:solidFill>
            <a:round/>
          </a:ln>
          <a:extLst>
            <a:ext uri="{909E8E84-426E-40DD-AFC4-6F175D3DCCD1}">
              <a14:hiddenFill xmlns:a14="http://schemas.microsoft.com/office/drawing/2010/main">
                <a:noFill/>
              </a14:hiddenFill>
            </a:ext>
          </a:extLst>
        </p:spPr>
        <p:txBody>
          <a:bodyPr lIns="91416" tIns="45708" rIns="91416" bIns="45708"/>
          <a:lstStyle/>
          <a:p>
            <a:endParaRPr lang="zh-CN" altLang="en-US" sz="2400"/>
          </a:p>
        </p:txBody>
      </p:sp>
      <p:sp>
        <p:nvSpPr>
          <p:cNvPr id="11" name="直接连接符 11"/>
          <p:cNvSpPr>
            <a:spLocks noChangeShapeType="1"/>
          </p:cNvSpPr>
          <p:nvPr/>
        </p:nvSpPr>
        <p:spPr bwMode="auto">
          <a:xfrm flipV="1">
            <a:off x="10763621" y="453688"/>
            <a:ext cx="0" cy="431800"/>
          </a:xfrm>
          <a:prstGeom prst="line">
            <a:avLst/>
          </a:prstGeom>
          <a:noFill/>
          <a:ln w="38100" cap="flat" cmpd="sng">
            <a:solidFill>
              <a:srgbClr val="A5A5A5"/>
            </a:solidFill>
            <a:round/>
          </a:ln>
          <a:extLst>
            <a:ext uri="{909E8E84-426E-40DD-AFC4-6F175D3DCCD1}">
              <a14:hiddenFill xmlns:a14="http://schemas.microsoft.com/office/drawing/2010/main">
                <a:noFill/>
              </a14:hiddenFill>
            </a:ext>
          </a:extLst>
        </p:spPr>
        <p:txBody>
          <a:bodyPr lIns="91416" tIns="45708" rIns="91416" bIns="45708"/>
          <a:lstStyle/>
          <a:p>
            <a:endParaRPr lang="zh-CN" altLang="en-US" sz="2400"/>
          </a:p>
        </p:txBody>
      </p:sp>
      <p:sp>
        <p:nvSpPr>
          <p:cNvPr id="12" name="直接连接符 12"/>
          <p:cNvSpPr>
            <a:spLocks noChangeShapeType="1"/>
          </p:cNvSpPr>
          <p:nvPr/>
        </p:nvSpPr>
        <p:spPr bwMode="auto">
          <a:xfrm flipV="1">
            <a:off x="10868059" y="596564"/>
            <a:ext cx="0" cy="288925"/>
          </a:xfrm>
          <a:prstGeom prst="line">
            <a:avLst/>
          </a:prstGeom>
          <a:noFill/>
          <a:ln w="38100" cap="flat" cmpd="sng">
            <a:solidFill>
              <a:srgbClr val="00B0F0"/>
            </a:solidFill>
            <a:round/>
          </a:ln>
          <a:extLst>
            <a:ext uri="{909E8E84-426E-40DD-AFC4-6F175D3DCCD1}">
              <a14:hiddenFill xmlns:a14="http://schemas.microsoft.com/office/drawing/2010/main">
                <a:noFill/>
              </a14:hiddenFill>
            </a:ext>
          </a:extLst>
        </p:spPr>
        <p:txBody>
          <a:bodyPr lIns="91416" tIns="45708" rIns="91416" bIns="45708"/>
          <a:lstStyle/>
          <a:p>
            <a:endParaRPr lang="zh-CN" altLang="en-US" sz="2400"/>
          </a:p>
        </p:txBody>
      </p:sp>
      <p:sp>
        <p:nvSpPr>
          <p:cNvPr id="18" name="矩形 7"/>
          <p:cNvSpPr>
            <a:spLocks noChangeArrowheads="1"/>
          </p:cNvSpPr>
          <p:nvPr/>
        </p:nvSpPr>
        <p:spPr bwMode="auto">
          <a:xfrm>
            <a:off x="0" y="6445251"/>
            <a:ext cx="12192000" cy="419100"/>
          </a:xfrm>
          <a:prstGeom prst="rect">
            <a:avLst/>
          </a:prstGeom>
          <a:solidFill>
            <a:srgbClr val="0070C0"/>
          </a:solidFill>
          <a:ln>
            <a:noFill/>
          </a:ln>
        </p:spPr>
        <p:txBody>
          <a:bodyPr lIns="91440" tIns="45720" rIns="91440" bIns="45720"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sp>
        <p:nvSpPr>
          <p:cNvPr id="19" name="矩形 8"/>
          <p:cNvSpPr>
            <a:spLocks noChangeArrowheads="1"/>
          </p:cNvSpPr>
          <p:nvPr/>
        </p:nvSpPr>
        <p:spPr bwMode="auto">
          <a:xfrm>
            <a:off x="2" y="6445251"/>
            <a:ext cx="1062039" cy="419100"/>
          </a:xfrm>
          <a:prstGeom prst="rect">
            <a:avLst/>
          </a:prstGeom>
          <a:solidFill>
            <a:schemeClr val="accent2"/>
          </a:solidFill>
          <a:ln>
            <a:noFill/>
          </a:ln>
        </p:spPr>
        <p:txBody>
          <a:bodyPr lIns="91440" tIns="45720" rIns="91440" bIns="45720"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sp>
        <p:nvSpPr>
          <p:cNvPr id="13" name="Freeform 40"/>
          <p:cNvSpPr>
            <a:spLocks noEditPoints="1"/>
          </p:cNvSpPr>
          <p:nvPr/>
        </p:nvSpPr>
        <p:spPr bwMode="auto">
          <a:xfrm>
            <a:off x="210933" y="118532"/>
            <a:ext cx="460447" cy="659245"/>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0070C0"/>
          </a:solidFill>
          <a:ln>
            <a:noFill/>
          </a:ln>
        </p:spPr>
        <p:txBody>
          <a:bodyPr lIns="91416" tIns="45708" rIns="91416" bIns="45708"/>
          <a:lstStyle/>
          <a:p>
            <a:endParaRPr lang="zh-CN" altLang="en-US" sz="2400"/>
          </a:p>
        </p:txBody>
      </p:sp>
      <p:sp>
        <p:nvSpPr>
          <p:cNvPr id="2" name="文本框 1"/>
          <p:cNvSpPr txBox="1"/>
          <p:nvPr/>
        </p:nvSpPr>
        <p:spPr>
          <a:xfrm>
            <a:off x="9264352" y="6508184"/>
            <a:ext cx="3744416" cy="297454"/>
          </a:xfrm>
          <a:prstGeom prst="rect">
            <a:avLst/>
          </a:prstGeom>
          <a:noFill/>
        </p:spPr>
        <p:txBody>
          <a:bodyPr wrap="square" rtlCol="0">
            <a:spAutoFit/>
          </a:bodyPr>
          <a:lstStyle/>
          <a:p>
            <a:r>
              <a:rPr lang="zh-CN" altLang="en-US" sz="1333" b="1">
                <a:solidFill>
                  <a:schemeClr val="bg1"/>
                </a:solidFill>
              </a:rPr>
              <a:t>保密资料 不得分发 </a:t>
            </a:r>
            <a:r>
              <a:rPr lang="en-US" altLang="zh-CN" sz="1333" b="1">
                <a:solidFill>
                  <a:schemeClr val="bg1"/>
                </a:solidFill>
              </a:rPr>
              <a:t>Confidential</a:t>
            </a:r>
            <a:endParaRPr lang="zh-CN" altLang="en-US" sz="1333" b="1">
              <a:solidFill>
                <a:schemeClr val="bg1"/>
              </a:solidFill>
            </a:endParaRPr>
          </a:p>
        </p:txBody>
      </p:sp>
    </p:spTree>
    <p:extLst>
      <p:ext uri="{BB962C8B-B14F-4D97-AF65-F5344CB8AC3E}">
        <p14:creationId xmlns:p14="http://schemas.microsoft.com/office/powerpoint/2010/main" val="243462261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txStyles>
    <p:titleStyle>
      <a:lvl1pPr algn="l" rtl="0" eaLnBrk="1" fontAlgn="base" hangingPunct="1">
        <a:spcBef>
          <a:spcPct val="0"/>
        </a:spcBef>
        <a:spcAft>
          <a:spcPct val="0"/>
        </a:spcAft>
        <a:defRPr sz="3467" b="1">
          <a:solidFill>
            <a:schemeClr val="tx1"/>
          </a:solidFill>
          <a:latin typeface="+mj-lt"/>
          <a:ea typeface="+mj-ea"/>
          <a:cs typeface="+mj-cs"/>
        </a:defRPr>
      </a:lvl1pPr>
      <a:lvl2pPr algn="l" rtl="0" eaLnBrk="1" fontAlgn="base" hangingPunct="1">
        <a:spcBef>
          <a:spcPct val="0"/>
        </a:spcBef>
        <a:spcAft>
          <a:spcPct val="0"/>
        </a:spcAft>
        <a:defRPr sz="3467"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7"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7"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7"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559" algn="l" rtl="0" eaLnBrk="1" fontAlgn="base" hangingPunct="1">
        <a:spcBef>
          <a:spcPct val="0"/>
        </a:spcBef>
        <a:spcAft>
          <a:spcPct val="0"/>
        </a:spcAft>
        <a:defRPr sz="3467"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1118" algn="l" rtl="0" eaLnBrk="1" fontAlgn="base" hangingPunct="1">
        <a:spcBef>
          <a:spcPct val="0"/>
        </a:spcBef>
        <a:spcAft>
          <a:spcPct val="0"/>
        </a:spcAft>
        <a:defRPr sz="3467"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5831" algn="l" rtl="0" eaLnBrk="1" fontAlgn="base" hangingPunct="1">
        <a:spcBef>
          <a:spcPct val="0"/>
        </a:spcBef>
        <a:spcAft>
          <a:spcPct val="0"/>
        </a:spcAft>
        <a:defRPr sz="3467"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390" algn="l" rtl="0" eaLnBrk="1" fontAlgn="base" hangingPunct="1">
        <a:spcBef>
          <a:spcPct val="0"/>
        </a:spcBef>
        <a:spcAft>
          <a:spcPct val="0"/>
        </a:spcAft>
        <a:defRPr sz="3467" b="1">
          <a:solidFill>
            <a:schemeClr val="tx1"/>
          </a:solidFill>
          <a:latin typeface="Arial" panose="020B0604020202020204" pitchFamily="34" charset="0"/>
          <a:ea typeface="微软雅黑" panose="020B0503020204020204" pitchFamily="34" charset="-122"/>
          <a:cs typeface="宋体" panose="02010600030101010101" pitchFamily="2" charset="-122"/>
        </a:defRPr>
      </a:lvl9pPr>
    </p:titleStyle>
    <p:bodyStyle>
      <a:lvl1pPr marL="223514" indent="-223514" algn="l" rtl="0" eaLnBrk="1" fontAlgn="ctr" hangingPunct="1">
        <a:lnSpc>
          <a:spcPct val="120000"/>
        </a:lnSpc>
        <a:spcBef>
          <a:spcPct val="20000"/>
        </a:spcBef>
        <a:spcAft>
          <a:spcPct val="0"/>
        </a:spcAft>
        <a:buClr>
          <a:schemeClr val="accent1"/>
        </a:buClr>
        <a:buSzPct val="60000"/>
        <a:buFont typeface="Wingdings" panose="05000000000000000000" pitchFamily="2" charset="2"/>
        <a:buChar char="l"/>
        <a:defRPr sz="2533" b="1">
          <a:solidFill>
            <a:schemeClr val="tx1"/>
          </a:solidFill>
          <a:latin typeface="+mn-lt"/>
          <a:ea typeface="+mn-ea"/>
          <a:cs typeface="+mn-cs"/>
        </a:defRPr>
      </a:lvl1pPr>
      <a:lvl2pPr marL="668003" indent="-223514" algn="l" rtl="0" eaLnBrk="1" fontAlgn="ctr" hangingPunct="1">
        <a:lnSpc>
          <a:spcPct val="120000"/>
        </a:lnSpc>
        <a:spcBef>
          <a:spcPct val="20000"/>
        </a:spcBef>
        <a:spcAft>
          <a:spcPct val="0"/>
        </a:spcAft>
        <a:buClr>
          <a:schemeClr val="accent1"/>
        </a:buClr>
        <a:buSzPct val="60000"/>
        <a:buFont typeface="Wingdings" panose="05000000000000000000" pitchFamily="2" charset="2"/>
        <a:buChar char="l"/>
        <a:defRPr>
          <a:solidFill>
            <a:schemeClr val="tx1"/>
          </a:solidFill>
          <a:latin typeface="+mn-lt"/>
          <a:ea typeface="+mn-ea"/>
          <a:cs typeface="+mn-cs"/>
        </a:defRPr>
      </a:lvl2pPr>
      <a:lvl3pPr marL="1106566" indent="-215048" algn="l" rtl="0" eaLnBrk="1" fontAlgn="ctr" hangingPunct="1">
        <a:lnSpc>
          <a:spcPct val="120000"/>
        </a:lnSpc>
        <a:spcBef>
          <a:spcPct val="20000"/>
        </a:spcBef>
        <a:spcAft>
          <a:spcPct val="0"/>
        </a:spcAft>
        <a:buClr>
          <a:schemeClr val="accent1"/>
        </a:buClr>
        <a:buSzPct val="60000"/>
        <a:buFont typeface="Wingdings" panose="05000000000000000000" pitchFamily="2" charset="2"/>
        <a:buChar char="l"/>
        <a:defRPr sz="1867">
          <a:solidFill>
            <a:schemeClr val="tx1"/>
          </a:solidFill>
          <a:latin typeface="+mn-lt"/>
          <a:ea typeface="+mn-ea"/>
          <a:cs typeface="+mn-cs"/>
        </a:defRPr>
      </a:lvl3pPr>
      <a:lvl4pPr marL="1551901" indent="-223514" algn="l" rtl="0" eaLnBrk="1" fontAlgn="ctr" hangingPunct="1">
        <a:lnSpc>
          <a:spcPct val="120000"/>
        </a:lnSpc>
        <a:spcBef>
          <a:spcPct val="20000"/>
        </a:spcBef>
        <a:spcAft>
          <a:spcPct val="0"/>
        </a:spcAft>
        <a:buClr>
          <a:schemeClr val="accent1"/>
        </a:buClr>
        <a:buSzPct val="60000"/>
        <a:buFont typeface="Wingdings" panose="05000000000000000000" pitchFamily="2" charset="2"/>
        <a:buChar char="l"/>
        <a:defRPr sz="1733">
          <a:solidFill>
            <a:schemeClr val="tx1"/>
          </a:solidFill>
          <a:latin typeface="+mn-lt"/>
          <a:ea typeface="+mn-ea"/>
          <a:cs typeface="+mn-cs"/>
        </a:defRPr>
      </a:lvl4pPr>
      <a:lvl5pPr marL="2001470" indent="-226901" algn="l" rtl="0" eaLnBrk="1" fontAlgn="ctr" hangingPunct="1">
        <a:lnSpc>
          <a:spcPct val="120000"/>
        </a:lnSpc>
        <a:spcBef>
          <a:spcPct val="20000"/>
        </a:spcBef>
        <a:spcAft>
          <a:spcPct val="0"/>
        </a:spcAft>
        <a:buClr>
          <a:schemeClr val="accent1"/>
        </a:buClr>
        <a:buSzPct val="60000"/>
        <a:buFont typeface="Wingdings" panose="05000000000000000000" pitchFamily="2" charset="2"/>
        <a:buChar char="l"/>
        <a:defRPr sz="1467">
          <a:solidFill>
            <a:schemeClr val="tx1"/>
          </a:solidFill>
          <a:latin typeface="+mn-lt"/>
          <a:ea typeface="+mn-ea"/>
          <a:cs typeface="+mn-cs"/>
        </a:defRPr>
      </a:lvl5pPr>
      <a:lvl6pPr marL="2567876" indent="-227748" algn="l" rtl="0" eaLnBrk="1" fontAlgn="ctr" hangingPunct="1">
        <a:lnSpc>
          <a:spcPct val="120000"/>
        </a:lnSpc>
        <a:spcBef>
          <a:spcPct val="20000"/>
        </a:spcBef>
        <a:spcAft>
          <a:spcPct val="0"/>
        </a:spcAft>
        <a:buClr>
          <a:schemeClr val="accent1"/>
        </a:buClr>
        <a:buSzPct val="60000"/>
        <a:buFont typeface="Wingdings" panose="05000000000000000000" pitchFamily="2" charset="2"/>
        <a:buChar char="l"/>
        <a:defRPr sz="1467">
          <a:solidFill>
            <a:schemeClr val="tx1"/>
          </a:solidFill>
          <a:latin typeface="+mn-lt"/>
          <a:ea typeface="+mn-ea"/>
          <a:cs typeface="+mn-cs"/>
        </a:defRPr>
      </a:lvl6pPr>
      <a:lvl7pPr marL="3133435" indent="-227748" algn="l" rtl="0" eaLnBrk="1" fontAlgn="ctr" hangingPunct="1">
        <a:lnSpc>
          <a:spcPct val="120000"/>
        </a:lnSpc>
        <a:spcBef>
          <a:spcPct val="20000"/>
        </a:spcBef>
        <a:spcAft>
          <a:spcPct val="0"/>
        </a:spcAft>
        <a:buClr>
          <a:schemeClr val="accent1"/>
        </a:buClr>
        <a:buSzPct val="60000"/>
        <a:buFont typeface="Wingdings" panose="05000000000000000000" pitchFamily="2" charset="2"/>
        <a:buChar char="l"/>
        <a:defRPr sz="1467">
          <a:solidFill>
            <a:schemeClr val="tx1"/>
          </a:solidFill>
          <a:latin typeface="+mn-lt"/>
          <a:ea typeface="+mn-ea"/>
          <a:cs typeface="+mn-cs"/>
        </a:defRPr>
      </a:lvl7pPr>
      <a:lvl8pPr marL="3698148" indent="-227748" algn="l" rtl="0" eaLnBrk="1" fontAlgn="ctr" hangingPunct="1">
        <a:lnSpc>
          <a:spcPct val="120000"/>
        </a:lnSpc>
        <a:spcBef>
          <a:spcPct val="20000"/>
        </a:spcBef>
        <a:spcAft>
          <a:spcPct val="0"/>
        </a:spcAft>
        <a:buClr>
          <a:schemeClr val="accent1"/>
        </a:buClr>
        <a:buSzPct val="60000"/>
        <a:buFont typeface="Wingdings" panose="05000000000000000000" pitchFamily="2" charset="2"/>
        <a:buChar char="l"/>
        <a:defRPr sz="1467">
          <a:solidFill>
            <a:schemeClr val="tx1"/>
          </a:solidFill>
          <a:latin typeface="+mn-lt"/>
          <a:ea typeface="+mn-ea"/>
          <a:cs typeface="+mn-cs"/>
        </a:defRPr>
      </a:lvl8pPr>
      <a:lvl9pPr marL="4263707" indent="-227748" algn="l" rtl="0" eaLnBrk="1" fontAlgn="ctr" hangingPunct="1">
        <a:lnSpc>
          <a:spcPct val="120000"/>
        </a:lnSpc>
        <a:spcBef>
          <a:spcPct val="20000"/>
        </a:spcBef>
        <a:spcAft>
          <a:spcPct val="0"/>
        </a:spcAft>
        <a:buClr>
          <a:schemeClr val="accent1"/>
        </a:buClr>
        <a:buSzPct val="60000"/>
        <a:buFont typeface="Wingdings" panose="05000000000000000000" pitchFamily="2" charset="2"/>
        <a:buChar char="l"/>
        <a:defRPr sz="1467">
          <a:solidFill>
            <a:schemeClr val="tx1"/>
          </a:solidFill>
          <a:latin typeface="+mn-lt"/>
          <a:ea typeface="+mn-ea"/>
          <a:cs typeface="+mn-cs"/>
        </a:defRPr>
      </a:lvl9pPr>
    </p:bodyStyle>
    <p:otherStyle>
      <a:defPPr>
        <a:defRPr lang="zh-CN"/>
      </a:defPPr>
      <a:lvl1pPr marL="0" algn="l" defTabSz="1131118" rtl="0" eaLnBrk="1" latinLnBrk="0" hangingPunct="1">
        <a:defRPr sz="2267" kern="1200">
          <a:solidFill>
            <a:schemeClr val="tx1"/>
          </a:solidFill>
          <a:latin typeface="+mn-lt"/>
          <a:ea typeface="+mn-ea"/>
          <a:cs typeface="+mn-cs"/>
        </a:defRPr>
      </a:lvl1pPr>
      <a:lvl2pPr marL="565559" algn="l" defTabSz="1131118" rtl="0" eaLnBrk="1" latinLnBrk="0" hangingPunct="1">
        <a:defRPr sz="2267" kern="1200">
          <a:solidFill>
            <a:schemeClr val="tx1"/>
          </a:solidFill>
          <a:latin typeface="+mn-lt"/>
          <a:ea typeface="+mn-ea"/>
          <a:cs typeface="+mn-cs"/>
        </a:defRPr>
      </a:lvl2pPr>
      <a:lvl3pPr marL="1131118" algn="l" defTabSz="1131118" rtl="0" eaLnBrk="1" latinLnBrk="0" hangingPunct="1">
        <a:defRPr sz="2267" kern="1200">
          <a:solidFill>
            <a:schemeClr val="tx1"/>
          </a:solidFill>
          <a:latin typeface="+mn-lt"/>
          <a:ea typeface="+mn-ea"/>
          <a:cs typeface="+mn-cs"/>
        </a:defRPr>
      </a:lvl3pPr>
      <a:lvl4pPr marL="1695831" algn="l" defTabSz="1131118" rtl="0" eaLnBrk="1" latinLnBrk="0" hangingPunct="1">
        <a:defRPr sz="2267" kern="1200">
          <a:solidFill>
            <a:schemeClr val="tx1"/>
          </a:solidFill>
          <a:latin typeface="+mn-lt"/>
          <a:ea typeface="+mn-ea"/>
          <a:cs typeface="+mn-cs"/>
        </a:defRPr>
      </a:lvl4pPr>
      <a:lvl5pPr marL="2261390" algn="l" defTabSz="1131118" rtl="0" eaLnBrk="1" latinLnBrk="0" hangingPunct="1">
        <a:defRPr sz="2267" kern="1200">
          <a:solidFill>
            <a:schemeClr val="tx1"/>
          </a:solidFill>
          <a:latin typeface="+mn-lt"/>
          <a:ea typeface="+mn-ea"/>
          <a:cs typeface="+mn-cs"/>
        </a:defRPr>
      </a:lvl5pPr>
      <a:lvl6pPr marL="2826949" algn="l" defTabSz="1131118" rtl="0" eaLnBrk="1" latinLnBrk="0" hangingPunct="1">
        <a:defRPr sz="2267" kern="1200">
          <a:solidFill>
            <a:schemeClr val="tx1"/>
          </a:solidFill>
          <a:latin typeface="+mn-lt"/>
          <a:ea typeface="+mn-ea"/>
          <a:cs typeface="+mn-cs"/>
        </a:defRPr>
      </a:lvl6pPr>
      <a:lvl7pPr marL="3392509" algn="l" defTabSz="1131118" rtl="0" eaLnBrk="1" latinLnBrk="0" hangingPunct="1">
        <a:defRPr sz="2267" kern="1200">
          <a:solidFill>
            <a:schemeClr val="tx1"/>
          </a:solidFill>
          <a:latin typeface="+mn-lt"/>
          <a:ea typeface="+mn-ea"/>
          <a:cs typeface="+mn-cs"/>
        </a:defRPr>
      </a:lvl7pPr>
      <a:lvl8pPr marL="3957221" algn="l" defTabSz="1131118" rtl="0" eaLnBrk="1" latinLnBrk="0" hangingPunct="1">
        <a:defRPr sz="2267" kern="1200">
          <a:solidFill>
            <a:schemeClr val="tx1"/>
          </a:solidFill>
          <a:latin typeface="+mn-lt"/>
          <a:ea typeface="+mn-ea"/>
          <a:cs typeface="+mn-cs"/>
        </a:defRPr>
      </a:lvl8pPr>
      <a:lvl9pPr marL="4522780" algn="l" defTabSz="1131118" rtl="0" eaLnBrk="1" latinLnBrk="0" hangingPunct="1">
        <a:defRPr sz="226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2" y="1"/>
            <a:ext cx="12191239" cy="6857572"/>
          </a:xfrm>
          <a:prstGeom prst="rect">
            <a:avLst/>
          </a:prstGeom>
        </p:spPr>
      </p:pic>
      <p:sp>
        <p:nvSpPr>
          <p:cNvPr id="10" name="直接连接符 10"/>
          <p:cNvSpPr>
            <a:spLocks noChangeShapeType="1"/>
          </p:cNvSpPr>
          <p:nvPr/>
        </p:nvSpPr>
        <p:spPr bwMode="auto">
          <a:xfrm>
            <a:off x="2" y="885488"/>
            <a:ext cx="10763621" cy="0"/>
          </a:xfrm>
          <a:prstGeom prst="line">
            <a:avLst/>
          </a:prstGeom>
          <a:noFill/>
          <a:ln w="12700" cap="flat" cmpd="sng">
            <a:solidFill>
              <a:srgbClr val="A5A5A5"/>
            </a:solidFill>
            <a:round/>
          </a:ln>
          <a:extLst>
            <a:ext uri="{909E8E84-426E-40DD-AFC4-6F175D3DCCD1}">
              <a14:hiddenFill xmlns:a14="http://schemas.microsoft.com/office/drawing/2010/main">
                <a:noFill/>
              </a14:hiddenFill>
            </a:ext>
          </a:extLst>
        </p:spPr>
        <p:txBody>
          <a:bodyPr lIns="91416" tIns="45708" rIns="91416" bIns="45708"/>
          <a:lstStyle/>
          <a:p>
            <a:endParaRPr lang="zh-CN" altLang="en-US"/>
          </a:p>
        </p:txBody>
      </p:sp>
      <p:sp>
        <p:nvSpPr>
          <p:cNvPr id="11" name="直接连接符 11"/>
          <p:cNvSpPr>
            <a:spLocks noChangeShapeType="1"/>
          </p:cNvSpPr>
          <p:nvPr/>
        </p:nvSpPr>
        <p:spPr bwMode="auto">
          <a:xfrm flipV="1">
            <a:off x="10763621" y="453688"/>
            <a:ext cx="0" cy="431800"/>
          </a:xfrm>
          <a:prstGeom prst="line">
            <a:avLst/>
          </a:prstGeom>
          <a:noFill/>
          <a:ln w="38100" cap="flat" cmpd="sng">
            <a:solidFill>
              <a:srgbClr val="A5A5A5"/>
            </a:solidFill>
            <a:round/>
          </a:ln>
          <a:extLst>
            <a:ext uri="{909E8E84-426E-40DD-AFC4-6F175D3DCCD1}">
              <a14:hiddenFill xmlns:a14="http://schemas.microsoft.com/office/drawing/2010/main">
                <a:noFill/>
              </a14:hiddenFill>
            </a:ext>
          </a:extLst>
        </p:spPr>
        <p:txBody>
          <a:bodyPr lIns="91416" tIns="45708" rIns="91416" bIns="45708"/>
          <a:lstStyle/>
          <a:p>
            <a:endParaRPr lang="zh-CN" altLang="en-US"/>
          </a:p>
        </p:txBody>
      </p:sp>
      <p:sp>
        <p:nvSpPr>
          <p:cNvPr id="12" name="直接连接符 12"/>
          <p:cNvSpPr>
            <a:spLocks noChangeShapeType="1"/>
          </p:cNvSpPr>
          <p:nvPr/>
        </p:nvSpPr>
        <p:spPr bwMode="auto">
          <a:xfrm flipV="1">
            <a:off x="10868059" y="596564"/>
            <a:ext cx="0" cy="288925"/>
          </a:xfrm>
          <a:prstGeom prst="line">
            <a:avLst/>
          </a:prstGeom>
          <a:noFill/>
          <a:ln w="38100" cap="flat" cmpd="sng">
            <a:solidFill>
              <a:srgbClr val="00B0F0"/>
            </a:solidFill>
            <a:round/>
          </a:ln>
          <a:extLst>
            <a:ext uri="{909E8E84-426E-40DD-AFC4-6F175D3DCCD1}">
              <a14:hiddenFill xmlns:a14="http://schemas.microsoft.com/office/drawing/2010/main">
                <a:noFill/>
              </a14:hiddenFill>
            </a:ext>
          </a:extLst>
        </p:spPr>
        <p:txBody>
          <a:bodyPr lIns="91416" tIns="45708" rIns="91416" bIns="45708"/>
          <a:lstStyle/>
          <a:p>
            <a:endParaRPr lang="zh-CN" altLang="en-US"/>
          </a:p>
        </p:txBody>
      </p:sp>
      <p:sp>
        <p:nvSpPr>
          <p:cNvPr id="18" name="矩形 7"/>
          <p:cNvSpPr>
            <a:spLocks noChangeArrowheads="1"/>
          </p:cNvSpPr>
          <p:nvPr/>
        </p:nvSpPr>
        <p:spPr bwMode="auto">
          <a:xfrm>
            <a:off x="0" y="6445251"/>
            <a:ext cx="12192000" cy="419100"/>
          </a:xfrm>
          <a:prstGeom prst="rect">
            <a:avLst/>
          </a:prstGeom>
          <a:solidFill>
            <a:srgbClr val="0070C0"/>
          </a:solidFill>
          <a:ln>
            <a:noFill/>
          </a:ln>
        </p:spPr>
        <p:txBody>
          <a:bodyPr lIns="91440" tIns="45720" rIns="91440" bIns="45720"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9" name="矩形 8"/>
          <p:cNvSpPr>
            <a:spLocks noChangeArrowheads="1"/>
          </p:cNvSpPr>
          <p:nvPr/>
        </p:nvSpPr>
        <p:spPr bwMode="auto">
          <a:xfrm>
            <a:off x="1" y="6445251"/>
            <a:ext cx="1062039" cy="419100"/>
          </a:xfrm>
          <a:prstGeom prst="rect">
            <a:avLst/>
          </a:prstGeom>
          <a:solidFill>
            <a:schemeClr val="accent2"/>
          </a:solidFill>
          <a:ln>
            <a:noFill/>
          </a:ln>
        </p:spPr>
        <p:txBody>
          <a:bodyPr lIns="91440" tIns="45720" rIns="91440" bIns="45720"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3" name="Freeform 40"/>
          <p:cNvSpPr>
            <a:spLocks noEditPoints="1"/>
          </p:cNvSpPr>
          <p:nvPr/>
        </p:nvSpPr>
        <p:spPr bwMode="auto">
          <a:xfrm>
            <a:off x="210931" y="118532"/>
            <a:ext cx="460447" cy="659245"/>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0070C0"/>
          </a:solidFill>
          <a:ln>
            <a:noFill/>
          </a:ln>
        </p:spPr>
        <p:txBody>
          <a:bodyPr lIns="91416" tIns="45708" rIns="91416" bIns="45708"/>
          <a:lstStyle/>
          <a:p>
            <a:endParaRPr lang="zh-CN" altLang="en-US"/>
          </a:p>
        </p:txBody>
      </p:sp>
      <p:sp>
        <p:nvSpPr>
          <p:cNvPr id="14" name="文本框 13"/>
          <p:cNvSpPr txBox="1"/>
          <p:nvPr/>
        </p:nvSpPr>
        <p:spPr>
          <a:xfrm>
            <a:off x="9264352" y="6495075"/>
            <a:ext cx="3744416" cy="297454"/>
          </a:xfrm>
          <a:prstGeom prst="rect">
            <a:avLst/>
          </a:prstGeom>
          <a:noFill/>
        </p:spPr>
        <p:txBody>
          <a:bodyPr wrap="square" rtlCol="0">
            <a:spAutoFit/>
          </a:bodyPr>
          <a:lstStyle/>
          <a:p>
            <a:r>
              <a:rPr lang="en-US" altLang="zh-CN" sz="1333" b="1">
                <a:solidFill>
                  <a:schemeClr val="bg1"/>
                </a:solidFill>
              </a:rPr>
              <a:t>          Confidential</a:t>
            </a:r>
            <a:endParaRPr lang="zh-CN" altLang="en-US" sz="1333" b="1">
              <a:solidFill>
                <a:schemeClr val="bg1"/>
              </a:solidFill>
            </a:endParaRPr>
          </a:p>
        </p:txBody>
      </p:sp>
    </p:spTree>
    <p:extLst>
      <p:ext uri="{BB962C8B-B14F-4D97-AF65-F5344CB8AC3E}">
        <p14:creationId xmlns:p14="http://schemas.microsoft.com/office/powerpoint/2010/main" val="373356090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300"/>
                                        <p:tgtEl>
                                          <p:spTgt spid="11"/>
                                        </p:tgtEl>
                                      </p:cBhvr>
                                    </p:animEffect>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txStyles>
    <p:titleStyle>
      <a:lvl1pPr algn="l" rtl="0" eaLnBrk="1" fontAlgn="base" hangingPunct="1">
        <a:spcBef>
          <a:spcPct val="0"/>
        </a:spcBef>
        <a:spcAft>
          <a:spcPct val="0"/>
        </a:spcAft>
        <a:defRPr sz="3467" b="1">
          <a:solidFill>
            <a:schemeClr val="tx1"/>
          </a:solidFill>
          <a:latin typeface="+mj-lt"/>
          <a:ea typeface="+mj-ea"/>
          <a:cs typeface="+mj-cs"/>
        </a:defRPr>
      </a:lvl1pPr>
      <a:lvl2pPr algn="l" rtl="0" eaLnBrk="1" fontAlgn="base" hangingPunct="1">
        <a:spcBef>
          <a:spcPct val="0"/>
        </a:spcBef>
        <a:spcAft>
          <a:spcPct val="0"/>
        </a:spcAft>
        <a:defRPr sz="3467"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7"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7"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7"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559" algn="l" rtl="0" eaLnBrk="1" fontAlgn="base" hangingPunct="1">
        <a:spcBef>
          <a:spcPct val="0"/>
        </a:spcBef>
        <a:spcAft>
          <a:spcPct val="0"/>
        </a:spcAft>
        <a:defRPr sz="3467"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1118" algn="l" rtl="0" eaLnBrk="1" fontAlgn="base" hangingPunct="1">
        <a:spcBef>
          <a:spcPct val="0"/>
        </a:spcBef>
        <a:spcAft>
          <a:spcPct val="0"/>
        </a:spcAft>
        <a:defRPr sz="3467"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5831" algn="l" rtl="0" eaLnBrk="1" fontAlgn="base" hangingPunct="1">
        <a:spcBef>
          <a:spcPct val="0"/>
        </a:spcBef>
        <a:spcAft>
          <a:spcPct val="0"/>
        </a:spcAft>
        <a:defRPr sz="3467"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390" algn="l" rtl="0" eaLnBrk="1" fontAlgn="base" hangingPunct="1">
        <a:spcBef>
          <a:spcPct val="0"/>
        </a:spcBef>
        <a:spcAft>
          <a:spcPct val="0"/>
        </a:spcAft>
        <a:defRPr sz="3467" b="1">
          <a:solidFill>
            <a:schemeClr val="tx1"/>
          </a:solidFill>
          <a:latin typeface="Arial" panose="020B0604020202020204" pitchFamily="34" charset="0"/>
          <a:ea typeface="微软雅黑" panose="020B0503020204020204" pitchFamily="34" charset="-122"/>
          <a:cs typeface="宋体" panose="02010600030101010101" pitchFamily="2" charset="-122"/>
        </a:defRPr>
      </a:lvl9pPr>
    </p:titleStyle>
    <p:bodyStyle>
      <a:lvl1pPr marL="223514" indent="-223514" algn="l" rtl="0" eaLnBrk="1" fontAlgn="ctr" hangingPunct="1">
        <a:lnSpc>
          <a:spcPct val="120000"/>
        </a:lnSpc>
        <a:spcBef>
          <a:spcPct val="20000"/>
        </a:spcBef>
        <a:spcAft>
          <a:spcPct val="0"/>
        </a:spcAft>
        <a:buClr>
          <a:schemeClr val="accent1"/>
        </a:buClr>
        <a:buSzPct val="60000"/>
        <a:buFont typeface="Wingdings" panose="05000000000000000000" pitchFamily="2" charset="2"/>
        <a:buChar char="l"/>
        <a:defRPr sz="2533" b="1">
          <a:solidFill>
            <a:schemeClr val="tx1"/>
          </a:solidFill>
          <a:latin typeface="+mn-lt"/>
          <a:ea typeface="+mn-ea"/>
          <a:cs typeface="+mn-cs"/>
        </a:defRPr>
      </a:lvl1pPr>
      <a:lvl2pPr marL="668003" indent="-223514" algn="l" rtl="0" eaLnBrk="1" fontAlgn="ctr" hangingPunct="1">
        <a:lnSpc>
          <a:spcPct val="120000"/>
        </a:lnSpc>
        <a:spcBef>
          <a:spcPct val="20000"/>
        </a:spcBef>
        <a:spcAft>
          <a:spcPct val="0"/>
        </a:spcAft>
        <a:buClr>
          <a:schemeClr val="accent1"/>
        </a:buClr>
        <a:buSzPct val="60000"/>
        <a:buFont typeface="Wingdings" panose="05000000000000000000" pitchFamily="2" charset="2"/>
        <a:buChar char="l"/>
        <a:defRPr>
          <a:solidFill>
            <a:schemeClr val="tx1"/>
          </a:solidFill>
          <a:latin typeface="+mn-lt"/>
          <a:ea typeface="+mn-ea"/>
          <a:cs typeface="+mn-cs"/>
        </a:defRPr>
      </a:lvl2pPr>
      <a:lvl3pPr marL="1106566" indent="-215048" algn="l" rtl="0" eaLnBrk="1" fontAlgn="ctr" hangingPunct="1">
        <a:lnSpc>
          <a:spcPct val="120000"/>
        </a:lnSpc>
        <a:spcBef>
          <a:spcPct val="20000"/>
        </a:spcBef>
        <a:spcAft>
          <a:spcPct val="0"/>
        </a:spcAft>
        <a:buClr>
          <a:schemeClr val="accent1"/>
        </a:buClr>
        <a:buSzPct val="60000"/>
        <a:buFont typeface="Wingdings" panose="05000000000000000000" pitchFamily="2" charset="2"/>
        <a:buChar char="l"/>
        <a:defRPr sz="1867">
          <a:solidFill>
            <a:schemeClr val="tx1"/>
          </a:solidFill>
          <a:latin typeface="+mn-lt"/>
          <a:ea typeface="+mn-ea"/>
          <a:cs typeface="+mn-cs"/>
        </a:defRPr>
      </a:lvl3pPr>
      <a:lvl4pPr marL="1551901" indent="-223514" algn="l" rtl="0" eaLnBrk="1" fontAlgn="ctr" hangingPunct="1">
        <a:lnSpc>
          <a:spcPct val="120000"/>
        </a:lnSpc>
        <a:spcBef>
          <a:spcPct val="20000"/>
        </a:spcBef>
        <a:spcAft>
          <a:spcPct val="0"/>
        </a:spcAft>
        <a:buClr>
          <a:schemeClr val="accent1"/>
        </a:buClr>
        <a:buSzPct val="60000"/>
        <a:buFont typeface="Wingdings" panose="05000000000000000000" pitchFamily="2" charset="2"/>
        <a:buChar char="l"/>
        <a:defRPr sz="1733">
          <a:solidFill>
            <a:schemeClr val="tx1"/>
          </a:solidFill>
          <a:latin typeface="+mn-lt"/>
          <a:ea typeface="+mn-ea"/>
          <a:cs typeface="+mn-cs"/>
        </a:defRPr>
      </a:lvl4pPr>
      <a:lvl5pPr marL="2001470" indent="-226901" algn="l" rtl="0" eaLnBrk="1" fontAlgn="ctr" hangingPunct="1">
        <a:lnSpc>
          <a:spcPct val="120000"/>
        </a:lnSpc>
        <a:spcBef>
          <a:spcPct val="20000"/>
        </a:spcBef>
        <a:spcAft>
          <a:spcPct val="0"/>
        </a:spcAft>
        <a:buClr>
          <a:schemeClr val="accent1"/>
        </a:buClr>
        <a:buSzPct val="60000"/>
        <a:buFont typeface="Wingdings" panose="05000000000000000000" pitchFamily="2" charset="2"/>
        <a:buChar char="l"/>
        <a:defRPr sz="1467">
          <a:solidFill>
            <a:schemeClr val="tx1"/>
          </a:solidFill>
          <a:latin typeface="+mn-lt"/>
          <a:ea typeface="+mn-ea"/>
          <a:cs typeface="+mn-cs"/>
        </a:defRPr>
      </a:lvl5pPr>
      <a:lvl6pPr marL="2567876" indent="-227748" algn="l" rtl="0" eaLnBrk="1" fontAlgn="ctr" hangingPunct="1">
        <a:lnSpc>
          <a:spcPct val="120000"/>
        </a:lnSpc>
        <a:spcBef>
          <a:spcPct val="20000"/>
        </a:spcBef>
        <a:spcAft>
          <a:spcPct val="0"/>
        </a:spcAft>
        <a:buClr>
          <a:schemeClr val="accent1"/>
        </a:buClr>
        <a:buSzPct val="60000"/>
        <a:buFont typeface="Wingdings" panose="05000000000000000000" pitchFamily="2" charset="2"/>
        <a:buChar char="l"/>
        <a:defRPr sz="1467">
          <a:solidFill>
            <a:schemeClr val="tx1"/>
          </a:solidFill>
          <a:latin typeface="+mn-lt"/>
          <a:ea typeface="+mn-ea"/>
          <a:cs typeface="+mn-cs"/>
        </a:defRPr>
      </a:lvl6pPr>
      <a:lvl7pPr marL="3133435" indent="-227748" algn="l" rtl="0" eaLnBrk="1" fontAlgn="ctr" hangingPunct="1">
        <a:lnSpc>
          <a:spcPct val="120000"/>
        </a:lnSpc>
        <a:spcBef>
          <a:spcPct val="20000"/>
        </a:spcBef>
        <a:spcAft>
          <a:spcPct val="0"/>
        </a:spcAft>
        <a:buClr>
          <a:schemeClr val="accent1"/>
        </a:buClr>
        <a:buSzPct val="60000"/>
        <a:buFont typeface="Wingdings" panose="05000000000000000000" pitchFamily="2" charset="2"/>
        <a:buChar char="l"/>
        <a:defRPr sz="1467">
          <a:solidFill>
            <a:schemeClr val="tx1"/>
          </a:solidFill>
          <a:latin typeface="+mn-lt"/>
          <a:ea typeface="+mn-ea"/>
          <a:cs typeface="+mn-cs"/>
        </a:defRPr>
      </a:lvl7pPr>
      <a:lvl8pPr marL="3698148" indent="-227748" algn="l" rtl="0" eaLnBrk="1" fontAlgn="ctr" hangingPunct="1">
        <a:lnSpc>
          <a:spcPct val="120000"/>
        </a:lnSpc>
        <a:spcBef>
          <a:spcPct val="20000"/>
        </a:spcBef>
        <a:spcAft>
          <a:spcPct val="0"/>
        </a:spcAft>
        <a:buClr>
          <a:schemeClr val="accent1"/>
        </a:buClr>
        <a:buSzPct val="60000"/>
        <a:buFont typeface="Wingdings" panose="05000000000000000000" pitchFamily="2" charset="2"/>
        <a:buChar char="l"/>
        <a:defRPr sz="1467">
          <a:solidFill>
            <a:schemeClr val="tx1"/>
          </a:solidFill>
          <a:latin typeface="+mn-lt"/>
          <a:ea typeface="+mn-ea"/>
          <a:cs typeface="+mn-cs"/>
        </a:defRPr>
      </a:lvl8pPr>
      <a:lvl9pPr marL="4263707" indent="-227748" algn="l" rtl="0" eaLnBrk="1" fontAlgn="ctr" hangingPunct="1">
        <a:lnSpc>
          <a:spcPct val="120000"/>
        </a:lnSpc>
        <a:spcBef>
          <a:spcPct val="20000"/>
        </a:spcBef>
        <a:spcAft>
          <a:spcPct val="0"/>
        </a:spcAft>
        <a:buClr>
          <a:schemeClr val="accent1"/>
        </a:buClr>
        <a:buSzPct val="60000"/>
        <a:buFont typeface="Wingdings" panose="05000000000000000000" pitchFamily="2" charset="2"/>
        <a:buChar char="l"/>
        <a:defRPr sz="1467">
          <a:solidFill>
            <a:schemeClr val="tx1"/>
          </a:solidFill>
          <a:latin typeface="+mn-lt"/>
          <a:ea typeface="+mn-ea"/>
          <a:cs typeface="+mn-cs"/>
        </a:defRPr>
      </a:lvl9pPr>
    </p:bodyStyle>
    <p:otherStyle>
      <a:defPPr>
        <a:defRPr lang="zh-CN"/>
      </a:defPPr>
      <a:lvl1pPr marL="0" algn="l" defTabSz="1131118" rtl="0" eaLnBrk="1" latinLnBrk="0" hangingPunct="1">
        <a:defRPr sz="2267" kern="1200">
          <a:solidFill>
            <a:schemeClr val="tx1"/>
          </a:solidFill>
          <a:latin typeface="+mn-lt"/>
          <a:ea typeface="+mn-ea"/>
          <a:cs typeface="+mn-cs"/>
        </a:defRPr>
      </a:lvl1pPr>
      <a:lvl2pPr marL="565559" algn="l" defTabSz="1131118" rtl="0" eaLnBrk="1" latinLnBrk="0" hangingPunct="1">
        <a:defRPr sz="2267" kern="1200">
          <a:solidFill>
            <a:schemeClr val="tx1"/>
          </a:solidFill>
          <a:latin typeface="+mn-lt"/>
          <a:ea typeface="+mn-ea"/>
          <a:cs typeface="+mn-cs"/>
        </a:defRPr>
      </a:lvl2pPr>
      <a:lvl3pPr marL="1131118" algn="l" defTabSz="1131118" rtl="0" eaLnBrk="1" latinLnBrk="0" hangingPunct="1">
        <a:defRPr sz="2267" kern="1200">
          <a:solidFill>
            <a:schemeClr val="tx1"/>
          </a:solidFill>
          <a:latin typeface="+mn-lt"/>
          <a:ea typeface="+mn-ea"/>
          <a:cs typeface="+mn-cs"/>
        </a:defRPr>
      </a:lvl3pPr>
      <a:lvl4pPr marL="1695831" algn="l" defTabSz="1131118" rtl="0" eaLnBrk="1" latinLnBrk="0" hangingPunct="1">
        <a:defRPr sz="2267" kern="1200">
          <a:solidFill>
            <a:schemeClr val="tx1"/>
          </a:solidFill>
          <a:latin typeface="+mn-lt"/>
          <a:ea typeface="+mn-ea"/>
          <a:cs typeface="+mn-cs"/>
        </a:defRPr>
      </a:lvl4pPr>
      <a:lvl5pPr marL="2261390" algn="l" defTabSz="1131118" rtl="0" eaLnBrk="1" latinLnBrk="0" hangingPunct="1">
        <a:defRPr sz="2267" kern="1200">
          <a:solidFill>
            <a:schemeClr val="tx1"/>
          </a:solidFill>
          <a:latin typeface="+mn-lt"/>
          <a:ea typeface="+mn-ea"/>
          <a:cs typeface="+mn-cs"/>
        </a:defRPr>
      </a:lvl5pPr>
      <a:lvl6pPr marL="2826949" algn="l" defTabSz="1131118" rtl="0" eaLnBrk="1" latinLnBrk="0" hangingPunct="1">
        <a:defRPr sz="2267" kern="1200">
          <a:solidFill>
            <a:schemeClr val="tx1"/>
          </a:solidFill>
          <a:latin typeface="+mn-lt"/>
          <a:ea typeface="+mn-ea"/>
          <a:cs typeface="+mn-cs"/>
        </a:defRPr>
      </a:lvl6pPr>
      <a:lvl7pPr marL="3392509" algn="l" defTabSz="1131118" rtl="0" eaLnBrk="1" latinLnBrk="0" hangingPunct="1">
        <a:defRPr sz="2267" kern="1200">
          <a:solidFill>
            <a:schemeClr val="tx1"/>
          </a:solidFill>
          <a:latin typeface="+mn-lt"/>
          <a:ea typeface="+mn-ea"/>
          <a:cs typeface="+mn-cs"/>
        </a:defRPr>
      </a:lvl7pPr>
      <a:lvl8pPr marL="3957221" algn="l" defTabSz="1131118" rtl="0" eaLnBrk="1" latinLnBrk="0" hangingPunct="1">
        <a:defRPr sz="2267" kern="1200">
          <a:solidFill>
            <a:schemeClr val="tx1"/>
          </a:solidFill>
          <a:latin typeface="+mn-lt"/>
          <a:ea typeface="+mn-ea"/>
          <a:cs typeface="+mn-cs"/>
        </a:defRPr>
      </a:lvl8pPr>
      <a:lvl9pPr marL="4522780" algn="l" defTabSz="1131118" rtl="0" eaLnBrk="1" latinLnBrk="0" hangingPunct="1">
        <a:defRPr sz="22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4" name="图片 53"/>
          <p:cNvPicPr>
            <a:picLocks noGrp="1" noRot="1" noChangeAspect="1" noMove="1" noResize="1" noEditPoints="1" noAdjustHandles="1" noChangeArrowheads="1" noChangeShapeType="1" noCrop="1"/>
          </p:cNvPicPr>
          <p:nvPr/>
        </p:nvPicPr>
        <p:blipFill rotWithShape="1">
          <a:blip r:embed="rId3" cstate="print">
            <a:extLst>
              <a:ext uri="{28A0092B-C50C-407E-A947-70E740481C1C}">
                <a14:useLocalDpi xmlns:a14="http://schemas.microsoft.com/office/drawing/2010/main" val="0"/>
              </a:ext>
            </a:extLst>
          </a:blip>
          <a:srcRect l="208" t="19806" r="250" b="3668"/>
          <a:stretch>
            <a:fillRect/>
          </a:stretch>
        </p:blipFill>
        <p:spPr>
          <a:xfrm>
            <a:off x="1" y="-27383"/>
            <a:ext cx="12186807" cy="6860449"/>
          </a:xfrm>
          <a:prstGeom prst="rect">
            <a:avLst/>
          </a:prstGeom>
        </p:spPr>
      </p:pic>
      <p:sp>
        <p:nvSpPr>
          <p:cNvPr id="68" name="文本框 14"/>
          <p:cNvSpPr txBox="1"/>
          <p:nvPr/>
        </p:nvSpPr>
        <p:spPr>
          <a:xfrm>
            <a:off x="479174" y="410549"/>
            <a:ext cx="5718404" cy="584776"/>
          </a:xfrm>
          <a:prstGeom prst="rect">
            <a:avLst/>
          </a:prstGeom>
          <a:noFill/>
          <a:effectLst>
            <a:outerShdw blurRad="50800" dist="38100" dir="2700000" algn="tl" rotWithShape="0">
              <a:prstClr val="black">
                <a:alpha val="40000"/>
              </a:prstClr>
            </a:outerShdw>
          </a:effectLst>
        </p:spPr>
        <p:txBody>
          <a:bodyPr wrap="square" lIns="91440" tIns="45720" rIns="91440" bIns="45720" rtlCol="0" anchor="t">
            <a:spAutoFit/>
          </a:bodyP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1pPr>
            <a:lvl2pPr marL="563866" indent="-80431"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2pPr>
            <a:lvl3pPr marL="1130272" indent="-162556"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3pPr>
            <a:lvl4pPr marL="1695831" indent="-245527"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4pPr>
            <a:lvl5pPr marL="2260543" indent="-325959"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5pPr>
            <a:lvl6pPr marL="2418020" algn="l" defTabSz="966869" rtl="0" eaLnBrk="1" latinLnBrk="0" hangingPunct="1">
              <a:defRPr b="1" kern="1200">
                <a:solidFill>
                  <a:schemeClr val="tx1"/>
                </a:solidFill>
                <a:latin typeface="Arial" panose="020B0604020202020204" pitchFamily="34" charset="0"/>
                <a:ea typeface="华文细黑" panose="02010600040101010101" pitchFamily="2" charset="-122"/>
                <a:cs typeface="+mn-cs"/>
              </a:defRPr>
            </a:lvl6pPr>
            <a:lvl7pPr marL="2901454" algn="l" defTabSz="966869" rtl="0" eaLnBrk="1" latinLnBrk="0" hangingPunct="1">
              <a:defRPr b="1" kern="1200">
                <a:solidFill>
                  <a:schemeClr val="tx1"/>
                </a:solidFill>
                <a:latin typeface="Arial" panose="020B0604020202020204" pitchFamily="34" charset="0"/>
                <a:ea typeface="华文细黑" panose="02010600040101010101" pitchFamily="2" charset="-122"/>
                <a:cs typeface="+mn-cs"/>
              </a:defRPr>
            </a:lvl7pPr>
            <a:lvl8pPr marL="3385735" algn="l" defTabSz="966869" rtl="0" eaLnBrk="1" latinLnBrk="0" hangingPunct="1">
              <a:defRPr b="1" kern="1200">
                <a:solidFill>
                  <a:schemeClr val="tx1"/>
                </a:solidFill>
                <a:latin typeface="Arial" panose="020B0604020202020204" pitchFamily="34" charset="0"/>
                <a:ea typeface="华文细黑" panose="02010600040101010101" pitchFamily="2" charset="-122"/>
                <a:cs typeface="+mn-cs"/>
              </a:defRPr>
            </a:lvl8pPr>
            <a:lvl9pPr marL="3869170" algn="l" defTabSz="966869" rtl="0" eaLnBrk="1" latinLnBrk="0" hangingPunct="1">
              <a:defRPr b="1" kern="1200">
                <a:solidFill>
                  <a:schemeClr val="tx1"/>
                </a:solidFill>
                <a:latin typeface="Arial" panose="020B0604020202020204" pitchFamily="34" charset="0"/>
                <a:ea typeface="华文细黑" panose="02010600040101010101" pitchFamily="2" charset="-122"/>
                <a:cs typeface="+mn-cs"/>
              </a:defRPr>
            </a:lvl9pPr>
          </a:lstStyle>
          <a:p>
            <a:r>
              <a:rPr lang="en-US" altLang="zh-CN" sz="3200">
                <a:solidFill>
                  <a:schemeClr val="bg1"/>
                </a:solidFill>
                <a:latin typeface="Microsoft YaHei"/>
                <a:ea typeface="方正正粗黑简体"/>
              </a:rPr>
              <a:t>Magill Medical Technology</a:t>
            </a:r>
            <a:endParaRPr lang="zh-CN" altLang="en-US" sz="3200">
              <a:solidFill>
                <a:schemeClr val="bg1"/>
              </a:solidFill>
              <a:latin typeface="Microsoft YaHei"/>
              <a:ea typeface="方正正粗黑简体"/>
            </a:endParaRPr>
          </a:p>
        </p:txBody>
      </p:sp>
      <p:sp>
        <p:nvSpPr>
          <p:cNvPr id="4" name="文本框 3"/>
          <p:cNvSpPr txBox="1"/>
          <p:nvPr/>
        </p:nvSpPr>
        <p:spPr>
          <a:xfrm>
            <a:off x="479173" y="1014867"/>
            <a:ext cx="3840427" cy="400110"/>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1pPr>
            <a:lvl2pPr marL="563866" indent="-80431"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2pPr>
            <a:lvl3pPr marL="1130272" indent="-162556"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3pPr>
            <a:lvl4pPr marL="1695831" indent="-245527"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4pPr>
            <a:lvl5pPr marL="2260543" indent="-325959"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5pPr>
            <a:lvl6pPr marL="2418020" algn="l" defTabSz="966869" rtl="0" eaLnBrk="1" latinLnBrk="0" hangingPunct="1">
              <a:defRPr b="1" kern="1200">
                <a:solidFill>
                  <a:schemeClr val="tx1"/>
                </a:solidFill>
                <a:latin typeface="Arial" panose="020B0604020202020204" pitchFamily="34" charset="0"/>
                <a:ea typeface="华文细黑" panose="02010600040101010101" pitchFamily="2" charset="-122"/>
                <a:cs typeface="+mn-cs"/>
              </a:defRPr>
            </a:lvl6pPr>
            <a:lvl7pPr marL="2901454" algn="l" defTabSz="966869" rtl="0" eaLnBrk="1" latinLnBrk="0" hangingPunct="1">
              <a:defRPr b="1" kern="1200">
                <a:solidFill>
                  <a:schemeClr val="tx1"/>
                </a:solidFill>
                <a:latin typeface="Arial" panose="020B0604020202020204" pitchFamily="34" charset="0"/>
                <a:ea typeface="华文细黑" panose="02010600040101010101" pitchFamily="2" charset="-122"/>
                <a:cs typeface="+mn-cs"/>
              </a:defRPr>
            </a:lvl7pPr>
            <a:lvl8pPr marL="3385735" algn="l" defTabSz="966869" rtl="0" eaLnBrk="1" latinLnBrk="0" hangingPunct="1">
              <a:defRPr b="1" kern="1200">
                <a:solidFill>
                  <a:schemeClr val="tx1"/>
                </a:solidFill>
                <a:latin typeface="Arial" panose="020B0604020202020204" pitchFamily="34" charset="0"/>
                <a:ea typeface="华文细黑" panose="02010600040101010101" pitchFamily="2" charset="-122"/>
                <a:cs typeface="+mn-cs"/>
              </a:defRPr>
            </a:lvl8pPr>
            <a:lvl9pPr marL="3869170" algn="l" defTabSz="966869" rtl="0" eaLnBrk="1" latinLnBrk="0" hangingPunct="1">
              <a:defRPr b="1" kern="1200">
                <a:solidFill>
                  <a:schemeClr val="tx1"/>
                </a:solidFill>
                <a:latin typeface="Arial" panose="020B0604020202020204" pitchFamily="34" charset="0"/>
                <a:ea typeface="华文细黑" panose="02010600040101010101" pitchFamily="2" charset="-122"/>
                <a:cs typeface="+mn-cs"/>
              </a:defRPr>
            </a:lvl9pPr>
          </a:lstStyle>
          <a:p>
            <a:r>
              <a:rPr lang="en-US" altLang="zh-CN" sz="2000" i="1">
                <a:solidFill>
                  <a:schemeClr val="bg1"/>
                </a:solidFill>
              </a:rPr>
              <a:t>Innovation for Better Health</a:t>
            </a:r>
            <a:endParaRPr lang="zh-CN" altLang="en-US" sz="2000" i="1">
              <a:solidFill>
                <a:schemeClr val="bg1"/>
              </a:solidFill>
            </a:endParaRPr>
          </a:p>
        </p:txBody>
      </p:sp>
      <p:sp>
        <p:nvSpPr>
          <p:cNvPr id="7" name="文本框 6"/>
          <p:cNvSpPr txBox="1"/>
          <p:nvPr/>
        </p:nvSpPr>
        <p:spPr>
          <a:xfrm>
            <a:off x="10416480" y="6405331"/>
            <a:ext cx="1440160" cy="318100"/>
          </a:xfrm>
          <a:prstGeom prst="rect">
            <a:avLst/>
          </a:prstGeom>
          <a:noFill/>
        </p:spPr>
        <p:txBody>
          <a:bodyPr wrap="square">
            <a:spAutoFit/>
          </a:bodyP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1pPr>
            <a:lvl2pPr marL="563866" indent="-80431"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2pPr>
            <a:lvl3pPr marL="1130272" indent="-162556"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3pPr>
            <a:lvl4pPr marL="1695831" indent="-245527"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4pPr>
            <a:lvl5pPr marL="2260543" indent="-325959"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5pPr>
            <a:lvl6pPr marL="2418020" algn="l" defTabSz="966869" rtl="0" eaLnBrk="1" latinLnBrk="0" hangingPunct="1">
              <a:defRPr b="1" kern="1200">
                <a:solidFill>
                  <a:schemeClr val="tx1"/>
                </a:solidFill>
                <a:latin typeface="Arial" panose="020B0604020202020204" pitchFamily="34" charset="0"/>
                <a:ea typeface="华文细黑" panose="02010600040101010101" pitchFamily="2" charset="-122"/>
                <a:cs typeface="+mn-cs"/>
              </a:defRPr>
            </a:lvl6pPr>
            <a:lvl7pPr marL="2901454" algn="l" defTabSz="966869" rtl="0" eaLnBrk="1" latinLnBrk="0" hangingPunct="1">
              <a:defRPr b="1" kern="1200">
                <a:solidFill>
                  <a:schemeClr val="tx1"/>
                </a:solidFill>
                <a:latin typeface="Arial" panose="020B0604020202020204" pitchFamily="34" charset="0"/>
                <a:ea typeface="华文细黑" panose="02010600040101010101" pitchFamily="2" charset="-122"/>
                <a:cs typeface="+mn-cs"/>
              </a:defRPr>
            </a:lvl7pPr>
            <a:lvl8pPr marL="3385735" algn="l" defTabSz="966869" rtl="0" eaLnBrk="1" latinLnBrk="0" hangingPunct="1">
              <a:defRPr b="1" kern="1200">
                <a:solidFill>
                  <a:schemeClr val="tx1"/>
                </a:solidFill>
                <a:latin typeface="Arial" panose="020B0604020202020204" pitchFamily="34" charset="0"/>
                <a:ea typeface="华文细黑" panose="02010600040101010101" pitchFamily="2" charset="-122"/>
                <a:cs typeface="+mn-cs"/>
              </a:defRPr>
            </a:lvl8pPr>
            <a:lvl9pPr marL="3869170" algn="l" defTabSz="966869" rtl="0" eaLnBrk="1" latinLnBrk="0" hangingPunct="1">
              <a:defRPr b="1" kern="1200">
                <a:solidFill>
                  <a:schemeClr val="tx1"/>
                </a:solidFill>
                <a:latin typeface="Arial" panose="020B0604020202020204" pitchFamily="34" charset="0"/>
                <a:ea typeface="华文细黑" panose="02010600040101010101" pitchFamily="2" charset="-122"/>
                <a:cs typeface="+mn-cs"/>
              </a:defRPr>
            </a:lvl9pPr>
          </a:lstStyle>
          <a:p>
            <a:r>
              <a:rPr lang="en-US" altLang="zh-CN" sz="1467">
                <a:solidFill>
                  <a:schemeClr val="tx1">
                    <a:lumMod val="75000"/>
                    <a:lumOff val="25000"/>
                  </a:schemeClr>
                </a:solidFill>
              </a:rPr>
              <a:t>Confidential</a:t>
            </a:r>
            <a:endParaRPr lang="zh-CN" altLang="en-US" sz="1467">
              <a:solidFill>
                <a:schemeClr val="tx1">
                  <a:lumMod val="75000"/>
                  <a:lumOff val="25000"/>
                </a:schemeClr>
              </a:solidFill>
            </a:endParaRPr>
          </a:p>
        </p:txBody>
      </p:sp>
      <p:sp>
        <p:nvSpPr>
          <p:cNvPr id="3" name="矩形 2"/>
          <p:cNvSpPr/>
          <p:nvPr/>
        </p:nvSpPr>
        <p:spPr>
          <a:xfrm>
            <a:off x="335360" y="5042681"/>
            <a:ext cx="7231744" cy="461665"/>
          </a:xfrm>
          <a:prstGeom prst="rect">
            <a:avLst/>
          </a:prstGeom>
        </p:spPr>
        <p:txBody>
          <a:bodyPr wrap="square" lIns="91440" tIns="45720" rIns="91440" bIns="45720" anchor="t">
            <a:spAutoFit/>
          </a:bodyP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1pPr>
            <a:lvl2pPr marL="563866" indent="-80431"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2pPr>
            <a:lvl3pPr marL="1130272" indent="-162556"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3pPr>
            <a:lvl4pPr marL="1695831" indent="-245527"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4pPr>
            <a:lvl5pPr marL="2260543" indent="-325959"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5pPr>
            <a:lvl6pPr marL="2418020" algn="l" defTabSz="966869" rtl="0" eaLnBrk="1" latinLnBrk="0" hangingPunct="1">
              <a:defRPr b="1" kern="1200">
                <a:solidFill>
                  <a:schemeClr val="tx1"/>
                </a:solidFill>
                <a:latin typeface="Arial" panose="020B0604020202020204" pitchFamily="34" charset="0"/>
                <a:ea typeface="华文细黑" panose="02010600040101010101" pitchFamily="2" charset="-122"/>
                <a:cs typeface="+mn-cs"/>
              </a:defRPr>
            </a:lvl6pPr>
            <a:lvl7pPr marL="2901454" algn="l" defTabSz="966869" rtl="0" eaLnBrk="1" latinLnBrk="0" hangingPunct="1">
              <a:defRPr b="1" kern="1200">
                <a:solidFill>
                  <a:schemeClr val="tx1"/>
                </a:solidFill>
                <a:latin typeface="Arial" panose="020B0604020202020204" pitchFamily="34" charset="0"/>
                <a:ea typeface="华文细黑" panose="02010600040101010101" pitchFamily="2" charset="-122"/>
                <a:cs typeface="+mn-cs"/>
              </a:defRPr>
            </a:lvl7pPr>
            <a:lvl8pPr marL="3385735" algn="l" defTabSz="966869" rtl="0" eaLnBrk="1" latinLnBrk="0" hangingPunct="1">
              <a:defRPr b="1" kern="1200">
                <a:solidFill>
                  <a:schemeClr val="tx1"/>
                </a:solidFill>
                <a:latin typeface="Arial" panose="020B0604020202020204" pitchFamily="34" charset="0"/>
                <a:ea typeface="华文细黑" panose="02010600040101010101" pitchFamily="2" charset="-122"/>
                <a:cs typeface="+mn-cs"/>
              </a:defRPr>
            </a:lvl8pPr>
            <a:lvl9pPr marL="3869170" algn="l" defTabSz="966869" rtl="0" eaLnBrk="1" latinLnBrk="0" hangingPunct="1">
              <a:defRPr b="1" kern="1200">
                <a:solidFill>
                  <a:schemeClr val="tx1"/>
                </a:solidFill>
                <a:latin typeface="Arial" panose="020B0604020202020204" pitchFamily="34" charset="0"/>
                <a:ea typeface="华文细黑" panose="02010600040101010101" pitchFamily="2" charset="-122"/>
                <a:cs typeface="+mn-cs"/>
              </a:defRPr>
            </a:lvl9pPr>
          </a:lstStyle>
          <a:p>
            <a:r>
              <a:rPr lang="en-US" altLang="zh-CN" sz="2400">
                <a:highlight>
                  <a:srgbClr val="F4F4F5"/>
                </a:highlight>
                <a:latin typeface="微软雅黑"/>
                <a:ea typeface="微软雅黑"/>
              </a:rPr>
              <a:t>Hysteroscopy</a:t>
            </a:r>
          </a:p>
        </p:txBody>
      </p:sp>
      <p:pic>
        <p:nvPicPr>
          <p:cNvPr id="5" name="图片 4" descr="图形用户界面&#10;&#10;描述已自动生成"/>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4731" y="2468894"/>
            <a:ext cx="8129083" cy="4573964"/>
          </a:xfrm>
          <a:prstGeom prst="rect">
            <a:avLst/>
          </a:prstGeom>
        </p:spPr>
      </p:pic>
      <p:sp>
        <p:nvSpPr>
          <p:cNvPr id="6" name="矩形 1"/>
          <p:cNvSpPr/>
          <p:nvPr/>
        </p:nvSpPr>
        <p:spPr bwMode="auto">
          <a:xfrm>
            <a:off x="335360" y="5507096"/>
            <a:ext cx="6459028" cy="672075"/>
          </a:xfrm>
          <a:prstGeom prst="rect">
            <a:avLst/>
          </a:prstGeom>
          <a:no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defPPr>
              <a:defRPr lang="zh-CN"/>
            </a:defPPr>
            <a:lvl1pPr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1pPr>
            <a:lvl2pPr marL="563866" indent="-80431"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2pPr>
            <a:lvl3pPr marL="1130272" indent="-162556"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3pPr>
            <a:lvl4pPr marL="1695831" indent="-245527"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4pPr>
            <a:lvl5pPr marL="2260543" indent="-325959"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5pPr>
            <a:lvl6pPr marL="2418020" algn="l" defTabSz="966869" rtl="0" eaLnBrk="1" latinLnBrk="0" hangingPunct="1">
              <a:defRPr b="1" kern="1200">
                <a:solidFill>
                  <a:schemeClr val="tx1"/>
                </a:solidFill>
                <a:latin typeface="Arial" panose="020B0604020202020204" pitchFamily="34" charset="0"/>
                <a:ea typeface="华文细黑" panose="02010600040101010101" pitchFamily="2" charset="-122"/>
                <a:cs typeface="+mn-cs"/>
              </a:defRPr>
            </a:lvl6pPr>
            <a:lvl7pPr marL="2901454" algn="l" defTabSz="966869" rtl="0" eaLnBrk="1" latinLnBrk="0" hangingPunct="1">
              <a:defRPr b="1" kern="1200">
                <a:solidFill>
                  <a:schemeClr val="tx1"/>
                </a:solidFill>
                <a:latin typeface="Arial" panose="020B0604020202020204" pitchFamily="34" charset="0"/>
                <a:ea typeface="华文细黑" panose="02010600040101010101" pitchFamily="2" charset="-122"/>
                <a:cs typeface="+mn-cs"/>
              </a:defRPr>
            </a:lvl7pPr>
            <a:lvl8pPr marL="3385735" algn="l" defTabSz="966869" rtl="0" eaLnBrk="1" latinLnBrk="0" hangingPunct="1">
              <a:defRPr b="1" kern="1200">
                <a:solidFill>
                  <a:schemeClr val="tx1"/>
                </a:solidFill>
                <a:latin typeface="Arial" panose="020B0604020202020204" pitchFamily="34" charset="0"/>
                <a:ea typeface="华文细黑" panose="02010600040101010101" pitchFamily="2" charset="-122"/>
                <a:cs typeface="+mn-cs"/>
              </a:defRPr>
            </a:lvl8pPr>
            <a:lvl9pPr marL="3869170" algn="l" defTabSz="966869" rtl="0" eaLnBrk="1" latinLnBrk="0" hangingPunct="1">
              <a:defRPr b="1" kern="1200">
                <a:solidFill>
                  <a:schemeClr val="tx1"/>
                </a:solidFill>
                <a:latin typeface="Arial" panose="020B0604020202020204" pitchFamily="34" charset="0"/>
                <a:ea typeface="华文细黑" panose="02010600040101010101" pitchFamily="2" charset="-122"/>
                <a:cs typeface="+mn-cs"/>
              </a:defRPr>
            </a:lvl9pPr>
          </a:lstStyle>
          <a:p>
            <a:pPr defTabSz="1219170"/>
            <a:r>
              <a:rPr lang="en-US" altLang="zh-CN" dirty="0" err="1">
                <a:solidFill>
                  <a:srgbClr val="0070C0"/>
                </a:solidFill>
                <a:latin typeface="Arial"/>
                <a:ea typeface="华文细黑"/>
              </a:rPr>
              <a:t>SafeLM</a:t>
            </a:r>
            <a:r>
              <a:rPr lang="en-US" altLang="zh-CN" dirty="0">
                <a:solidFill>
                  <a:srgbClr val="0070C0"/>
                </a:solidFill>
                <a:latin typeface="Arial"/>
                <a:ea typeface="华文细黑"/>
              </a:rPr>
              <a:t> Third Generation Video Laryngeal Mask</a:t>
            </a:r>
            <a:endParaRPr lang="en-US" altLang="zh-CN" i="0" strike="noStrike" cap="none" normalizeH="0" baseline="0" dirty="0">
              <a:ln>
                <a:noFill/>
              </a:ln>
              <a:solidFill>
                <a:srgbClr val="0070C0"/>
              </a:solidFill>
            </a:endParaRPr>
          </a:p>
        </p:txBody>
      </p:sp>
    </p:spTree>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0-#ppt_w/2"/>
                                          </p:val>
                                        </p:tav>
                                        <p:tav tm="100000">
                                          <p:val>
                                            <p:strVal val="#ppt_x"/>
                                          </p:val>
                                        </p:tav>
                                      </p:tavLst>
                                    </p:anim>
                                    <p:anim calcmode="lin" valueType="num">
                                      <p:cBhvr additive="base">
                                        <p:cTn id="8" dur="500" fill="hold"/>
                                        <p:tgtEl>
                                          <p:spTgt spid="6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7F4F45-4F92-4F5F-1D55-8BC7BEB14339}"/>
              </a:ext>
            </a:extLst>
          </p:cNvPr>
          <p:cNvSpPr>
            <a:spLocks noChangeArrowheads="1"/>
          </p:cNvSpPr>
          <p:nvPr/>
        </p:nvSpPr>
        <p:spPr bwMode="auto">
          <a:xfrm>
            <a:off x="979892" y="211333"/>
            <a:ext cx="8170333" cy="5027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40" tIns="45720" rIns="91440" bIns="45720" anchor="t">
            <a:spAutoFit/>
          </a:bodyP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panose="020B0604020202020204" pitchFamily="34" charset="0"/>
                <a:ea typeface="微软雅黑"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panose="020B0604020202020204" pitchFamily="34" charset="0"/>
                <a:ea typeface="微软雅黑"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panose="020B0604020202020204" pitchFamily="34" charset="0"/>
                <a:ea typeface="微软雅黑"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panose="020B0604020202020204" pitchFamily="34" charset="0"/>
                <a:ea typeface="微软雅黑"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panose="020B0604020202020204" pitchFamily="34" charset="0"/>
                <a:ea typeface="微软雅黑"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panose="020B0604020202020204" pitchFamily="34" charset="0"/>
                <a:ea typeface="微软雅黑"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panose="020B0604020202020204" pitchFamily="34" charset="0"/>
                <a:ea typeface="微软雅黑"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panose="020B0604020202020204" pitchFamily="34" charset="0"/>
                <a:ea typeface="微软雅黑"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panose="020B0604020202020204" pitchFamily="34" charset="0"/>
                <a:ea typeface="微软雅黑" panose="020B0503020204020204" pitchFamily="34" charset="-122"/>
              </a:defRPr>
            </a:lvl9pPr>
          </a:lstStyle>
          <a:p>
            <a:r>
              <a:rPr lang="en-MY" altLang="en-US" sz="2650">
                <a:solidFill>
                  <a:srgbClr val="0070C0"/>
                </a:solidFill>
                <a:latin typeface="Arial"/>
                <a:ea typeface="微软雅黑"/>
              </a:rPr>
              <a:t>What is hysteroscopy?</a:t>
            </a:r>
          </a:p>
        </p:txBody>
      </p:sp>
      <p:sp>
        <p:nvSpPr>
          <p:cNvPr id="10" name="TextBox 9">
            <a:extLst>
              <a:ext uri="{FF2B5EF4-FFF2-40B4-BE49-F238E27FC236}">
                <a16:creationId xmlns:a16="http://schemas.microsoft.com/office/drawing/2014/main" id="{9B85FD62-3355-55B7-27B0-68CFBF594352}"/>
              </a:ext>
            </a:extLst>
          </p:cNvPr>
          <p:cNvSpPr txBox="1"/>
          <p:nvPr/>
        </p:nvSpPr>
        <p:spPr>
          <a:xfrm>
            <a:off x="507999" y="1140322"/>
            <a:ext cx="11466287" cy="1588512"/>
          </a:xfrm>
          <a:prstGeom prst="rect">
            <a:avLst/>
          </a:prstGeom>
          <a:noFill/>
        </p:spPr>
        <p:txBody>
          <a:bodyPr wrap="square" lIns="91440" tIns="45720" rIns="91440" bIns="45720" anchor="t">
            <a:spAutoFit/>
          </a:bodyPr>
          <a:lstStyle/>
          <a:p>
            <a:r>
              <a:rPr lang="en-US" b="0" spc="-10">
                <a:latin typeface="Microsoft YaHei"/>
                <a:ea typeface="华文细黑"/>
                <a:cs typeface="Arial"/>
              </a:rPr>
              <a:t>Hysteroscopy is a minimally invasive procedure that uses a thin, lighted telescope to examine or treat the inside of the uterus. It allows diagnosis and management of conditions such as abnormal bleeding, polyps, fibroids, or intrauterine adhesions with reduced recovery time compared to open surgery.</a:t>
            </a:r>
            <a:endParaRPr lang="en-US">
              <a:latin typeface="Microsoft YaHei"/>
              <a:ea typeface="华文细黑"/>
            </a:endParaRPr>
          </a:p>
          <a:p>
            <a:endParaRPr lang="en-US" b="0" spc="-10">
              <a:latin typeface="Microsoft YaHei"/>
              <a:ea typeface="华文细黑"/>
              <a:cs typeface="Arial"/>
            </a:endParaRPr>
          </a:p>
          <a:p>
            <a:pPr marL="12700" marR="5080">
              <a:lnSpc>
                <a:spcPct val="111000"/>
              </a:lnSpc>
              <a:spcBef>
                <a:spcPts val="835"/>
              </a:spcBef>
            </a:pPr>
            <a:endParaRPr lang="en-US" b="0" spc="-10">
              <a:latin typeface="Microsoft YaHei"/>
              <a:cs typeface="Arial"/>
            </a:endParaRPr>
          </a:p>
        </p:txBody>
      </p:sp>
      <p:pic>
        <p:nvPicPr>
          <p:cNvPr id="3" name="Picture 2">
            <a:extLst>
              <a:ext uri="{FF2B5EF4-FFF2-40B4-BE49-F238E27FC236}">
                <a16:creationId xmlns:a16="http://schemas.microsoft.com/office/drawing/2014/main" id="{D99B69B0-BAE4-64AB-2CDD-380D9EF9808E}"/>
              </a:ext>
            </a:extLst>
          </p:cNvPr>
          <p:cNvPicPr>
            <a:picLocks noChangeAspect="1"/>
          </p:cNvPicPr>
          <p:nvPr/>
        </p:nvPicPr>
        <p:blipFill>
          <a:blip r:embed="rId2"/>
          <a:stretch>
            <a:fillRect/>
          </a:stretch>
        </p:blipFill>
        <p:spPr>
          <a:xfrm>
            <a:off x="533831" y="2297885"/>
            <a:ext cx="5180006" cy="3662561"/>
          </a:xfrm>
          <a:prstGeom prst="rect">
            <a:avLst/>
          </a:prstGeom>
          <a:ln w="38100">
            <a:solidFill>
              <a:srgbClr val="002060"/>
            </a:solidFill>
          </a:ln>
        </p:spPr>
      </p:pic>
      <p:pic>
        <p:nvPicPr>
          <p:cNvPr id="4" name="Picture 3">
            <a:extLst>
              <a:ext uri="{FF2B5EF4-FFF2-40B4-BE49-F238E27FC236}">
                <a16:creationId xmlns:a16="http://schemas.microsoft.com/office/drawing/2014/main" id="{9D4DCB31-001E-A81E-9063-CC8D527280C3}"/>
              </a:ext>
            </a:extLst>
          </p:cNvPr>
          <p:cNvPicPr>
            <a:picLocks noChangeAspect="1"/>
          </p:cNvPicPr>
          <p:nvPr/>
        </p:nvPicPr>
        <p:blipFill>
          <a:blip r:embed="rId3"/>
          <a:stretch>
            <a:fillRect/>
          </a:stretch>
        </p:blipFill>
        <p:spPr>
          <a:xfrm>
            <a:off x="5983516" y="2297886"/>
            <a:ext cx="5700485" cy="3662562"/>
          </a:xfrm>
          <a:prstGeom prst="rect">
            <a:avLst/>
          </a:prstGeom>
        </p:spPr>
      </p:pic>
    </p:spTree>
    <p:extLst>
      <p:ext uri="{BB962C8B-B14F-4D97-AF65-F5344CB8AC3E}">
        <p14:creationId xmlns:p14="http://schemas.microsoft.com/office/powerpoint/2010/main" val="853808744"/>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19781-8604-4EA3-5E86-CA6E02BA654F}"/>
              </a:ext>
            </a:extLst>
          </p:cNvPr>
          <p:cNvSpPr>
            <a:spLocks noGrp="1"/>
          </p:cNvSpPr>
          <p:nvPr>
            <p:ph type="title"/>
          </p:nvPr>
        </p:nvSpPr>
        <p:spPr>
          <a:xfrm>
            <a:off x="838200" y="232319"/>
            <a:ext cx="10515600" cy="1325563"/>
          </a:xfrm>
        </p:spPr>
        <p:txBody>
          <a:bodyPr/>
          <a:lstStyle/>
          <a:p>
            <a:r>
              <a:rPr lang="en-MY" sz="2800"/>
              <a:t>Challenges of Airway Management in Hysteroscopy</a:t>
            </a:r>
          </a:p>
        </p:txBody>
      </p:sp>
      <p:sp>
        <p:nvSpPr>
          <p:cNvPr id="4" name="TextBox 3">
            <a:extLst>
              <a:ext uri="{FF2B5EF4-FFF2-40B4-BE49-F238E27FC236}">
                <a16:creationId xmlns:a16="http://schemas.microsoft.com/office/drawing/2014/main" id="{40F9CCBC-8F0A-01DA-2BC0-D0E7954628B2}"/>
              </a:ext>
            </a:extLst>
          </p:cNvPr>
          <p:cNvSpPr txBox="1"/>
          <p:nvPr/>
        </p:nvSpPr>
        <p:spPr>
          <a:xfrm>
            <a:off x="5345811" y="1021099"/>
            <a:ext cx="6247475" cy="4762971"/>
          </a:xfrm>
          <a:prstGeom prst="rect">
            <a:avLst/>
          </a:prstGeom>
          <a:noFill/>
        </p:spPr>
        <p:txBody>
          <a:bodyPr wrap="square">
            <a:spAutoFit/>
          </a:bodyPr>
          <a:lstStyle/>
          <a:p>
            <a:pPr marL="12700" marR="5080">
              <a:lnSpc>
                <a:spcPct val="150000"/>
              </a:lnSpc>
              <a:spcBef>
                <a:spcPts val="1145"/>
              </a:spcBef>
            </a:pPr>
            <a:r>
              <a:rPr lang="en-US" sz="1600" b="0">
                <a:latin typeface="+mj-lt"/>
                <a:cs typeface="Arial"/>
              </a:rPr>
              <a:t>Some</a:t>
            </a:r>
            <a:r>
              <a:rPr lang="en-US" sz="1600" b="0" spc="-25">
                <a:latin typeface="+mj-lt"/>
                <a:cs typeface="Arial"/>
              </a:rPr>
              <a:t> </a:t>
            </a:r>
            <a:r>
              <a:rPr lang="en-US" sz="1600" b="0">
                <a:latin typeface="+mj-lt"/>
                <a:cs typeface="Arial"/>
              </a:rPr>
              <a:t>hospitals</a:t>
            </a:r>
            <a:r>
              <a:rPr lang="en-US" sz="1600" b="0" spc="-5">
                <a:latin typeface="+mj-lt"/>
                <a:cs typeface="Arial"/>
              </a:rPr>
              <a:t> </a:t>
            </a:r>
            <a:r>
              <a:rPr lang="en-US" sz="1600" b="0">
                <a:latin typeface="+mj-lt"/>
                <a:cs typeface="Arial"/>
              </a:rPr>
              <a:t>may</a:t>
            </a:r>
            <a:r>
              <a:rPr lang="en-US" sz="1600" b="0" spc="-10">
                <a:latin typeface="+mj-lt"/>
                <a:cs typeface="Arial"/>
              </a:rPr>
              <a:t> </a:t>
            </a:r>
            <a:r>
              <a:rPr lang="en-US" sz="1600" b="0">
                <a:latin typeface="+mj-lt"/>
                <a:cs typeface="Arial"/>
              </a:rPr>
              <a:t>use</a:t>
            </a:r>
            <a:r>
              <a:rPr lang="en-US" sz="1600" b="0" spc="-30">
                <a:latin typeface="+mj-lt"/>
                <a:cs typeface="Arial"/>
              </a:rPr>
              <a:t> </a:t>
            </a:r>
            <a:r>
              <a:rPr lang="en-US" sz="1600" spc="-25">
                <a:latin typeface="+mj-lt"/>
                <a:cs typeface="Arial"/>
              </a:rPr>
              <a:t>TIVA</a:t>
            </a:r>
            <a:r>
              <a:rPr lang="en-US" sz="1600" spc="-55">
                <a:latin typeface="+mj-lt"/>
                <a:cs typeface="Arial"/>
              </a:rPr>
              <a:t> </a:t>
            </a:r>
            <a:r>
              <a:rPr lang="en-US" sz="1600">
                <a:latin typeface="+mj-lt"/>
                <a:cs typeface="Arial"/>
              </a:rPr>
              <a:t>(total</a:t>
            </a:r>
            <a:r>
              <a:rPr lang="en-US" sz="1600" spc="-15">
                <a:latin typeface="+mj-lt"/>
                <a:cs typeface="Arial"/>
              </a:rPr>
              <a:t> </a:t>
            </a:r>
            <a:r>
              <a:rPr lang="en-US" sz="1600">
                <a:latin typeface="+mj-lt"/>
                <a:cs typeface="Arial"/>
              </a:rPr>
              <a:t>intravenous</a:t>
            </a:r>
            <a:r>
              <a:rPr lang="en-US" sz="1600" spc="-10">
                <a:latin typeface="+mj-lt"/>
                <a:cs typeface="Arial"/>
              </a:rPr>
              <a:t> </a:t>
            </a:r>
            <a:r>
              <a:rPr lang="en-US" sz="1600" err="1">
                <a:latin typeface="+mj-lt"/>
                <a:cs typeface="Arial"/>
              </a:rPr>
              <a:t>anaesthesia</a:t>
            </a:r>
            <a:r>
              <a:rPr lang="en-US" sz="1600">
                <a:latin typeface="+mj-lt"/>
                <a:cs typeface="Arial"/>
              </a:rPr>
              <a:t>)</a:t>
            </a:r>
            <a:r>
              <a:rPr lang="en-US" sz="1600" spc="-15">
                <a:latin typeface="+mj-lt"/>
                <a:cs typeface="Arial"/>
              </a:rPr>
              <a:t> </a:t>
            </a:r>
            <a:r>
              <a:rPr lang="en-US" sz="1600" b="0">
                <a:latin typeface="+mj-lt"/>
                <a:cs typeface="Arial"/>
              </a:rPr>
              <a:t>for</a:t>
            </a:r>
            <a:r>
              <a:rPr lang="en-US" sz="1600" b="0" spc="-15">
                <a:latin typeface="+mj-lt"/>
                <a:cs typeface="Arial"/>
              </a:rPr>
              <a:t> </a:t>
            </a:r>
            <a:r>
              <a:rPr lang="en-US" sz="1600" b="0">
                <a:latin typeface="+mj-lt"/>
                <a:cs typeface="Arial"/>
              </a:rPr>
              <a:t>hysteroscopy</a:t>
            </a:r>
            <a:r>
              <a:rPr lang="en-US" sz="1600" b="0" spc="-5">
                <a:latin typeface="+mj-lt"/>
                <a:cs typeface="Arial"/>
              </a:rPr>
              <a:t> </a:t>
            </a:r>
            <a:r>
              <a:rPr lang="en-US" sz="1600" b="0">
                <a:latin typeface="+mj-lt"/>
                <a:cs typeface="Arial"/>
              </a:rPr>
              <a:t>cases,</a:t>
            </a:r>
            <a:r>
              <a:rPr lang="en-US" sz="1600" b="0" spc="-15">
                <a:latin typeface="+mj-lt"/>
                <a:cs typeface="Arial"/>
              </a:rPr>
              <a:t> </a:t>
            </a:r>
            <a:r>
              <a:rPr lang="en-US" sz="1600" b="0">
                <a:latin typeface="+mj-lt"/>
                <a:cs typeface="Arial"/>
              </a:rPr>
              <a:t>and</a:t>
            </a:r>
            <a:r>
              <a:rPr lang="en-US" sz="1600" b="0" spc="-10">
                <a:latin typeface="+mj-lt"/>
                <a:cs typeface="Arial"/>
              </a:rPr>
              <a:t> </a:t>
            </a:r>
            <a:r>
              <a:rPr lang="en-US" sz="1600" b="0">
                <a:latin typeface="+mj-lt"/>
                <a:cs typeface="Arial"/>
              </a:rPr>
              <a:t>others</a:t>
            </a:r>
            <a:r>
              <a:rPr lang="en-US" sz="1600" b="0" spc="-5">
                <a:latin typeface="+mj-lt"/>
                <a:cs typeface="Arial"/>
              </a:rPr>
              <a:t> </a:t>
            </a:r>
            <a:r>
              <a:rPr lang="en-US" sz="1600" b="0">
                <a:latin typeface="+mj-lt"/>
                <a:cs typeface="Arial"/>
              </a:rPr>
              <a:t>may</a:t>
            </a:r>
            <a:r>
              <a:rPr lang="en-US" sz="1600" b="0" spc="-5">
                <a:latin typeface="+mj-lt"/>
                <a:cs typeface="Arial"/>
              </a:rPr>
              <a:t> </a:t>
            </a:r>
            <a:r>
              <a:rPr lang="en-US" sz="1600" b="0">
                <a:latin typeface="+mj-lt"/>
                <a:cs typeface="Arial"/>
              </a:rPr>
              <a:t>opt</a:t>
            </a:r>
            <a:r>
              <a:rPr lang="en-US" sz="1600" b="0" spc="-5">
                <a:latin typeface="+mj-lt"/>
                <a:cs typeface="Arial"/>
              </a:rPr>
              <a:t> </a:t>
            </a:r>
            <a:r>
              <a:rPr lang="en-US" sz="1600" b="0" spc="-25">
                <a:latin typeface="+mj-lt"/>
                <a:cs typeface="Arial"/>
              </a:rPr>
              <a:t>for </a:t>
            </a:r>
            <a:r>
              <a:rPr lang="en-US" sz="1600" spc="-10">
                <a:latin typeface="+mj-lt"/>
                <a:cs typeface="Arial"/>
              </a:rPr>
              <a:t>NA</a:t>
            </a:r>
            <a:r>
              <a:rPr lang="en-US" sz="1600" spc="-70">
                <a:latin typeface="+mj-lt"/>
                <a:cs typeface="Arial"/>
              </a:rPr>
              <a:t> </a:t>
            </a:r>
            <a:r>
              <a:rPr lang="en-US" sz="1600">
                <a:latin typeface="+mj-lt"/>
                <a:cs typeface="Arial"/>
              </a:rPr>
              <a:t>(neuraxial</a:t>
            </a:r>
            <a:r>
              <a:rPr lang="en-US" sz="1600" spc="-20">
                <a:latin typeface="+mj-lt"/>
                <a:cs typeface="Arial"/>
              </a:rPr>
              <a:t> </a:t>
            </a:r>
            <a:r>
              <a:rPr lang="en-US" sz="1600" err="1">
                <a:latin typeface="+mj-lt"/>
                <a:cs typeface="Arial"/>
              </a:rPr>
              <a:t>anaesthesia</a:t>
            </a:r>
            <a:r>
              <a:rPr lang="en-US" sz="1600">
                <a:latin typeface="+mj-lt"/>
                <a:cs typeface="Arial"/>
              </a:rPr>
              <a:t>).</a:t>
            </a:r>
            <a:r>
              <a:rPr lang="en-US" sz="1600" spc="-25">
                <a:latin typeface="+mj-lt"/>
                <a:cs typeface="Arial"/>
              </a:rPr>
              <a:t> </a:t>
            </a:r>
          </a:p>
          <a:p>
            <a:pPr marL="12700" marR="5080">
              <a:lnSpc>
                <a:spcPct val="150000"/>
              </a:lnSpc>
              <a:spcBef>
                <a:spcPts val="1145"/>
              </a:spcBef>
            </a:pPr>
            <a:r>
              <a:rPr lang="en-US" sz="1600" b="0" spc="-25">
                <a:latin typeface="+mj-lt"/>
                <a:cs typeface="Arial"/>
              </a:rPr>
              <a:t>TIVA</a:t>
            </a:r>
            <a:r>
              <a:rPr lang="en-US" sz="1600" b="0" spc="-55">
                <a:latin typeface="+mj-lt"/>
                <a:cs typeface="Arial"/>
              </a:rPr>
              <a:t> </a:t>
            </a:r>
            <a:r>
              <a:rPr lang="en-US" sz="1600" b="0">
                <a:latin typeface="+mj-lt"/>
                <a:cs typeface="Arial"/>
              </a:rPr>
              <a:t>involves</a:t>
            </a:r>
            <a:r>
              <a:rPr lang="en-US" sz="1600" b="0" spc="-10">
                <a:latin typeface="+mj-lt"/>
                <a:cs typeface="Arial"/>
              </a:rPr>
              <a:t> </a:t>
            </a:r>
            <a:r>
              <a:rPr lang="en-US" sz="1600" b="0">
                <a:latin typeface="+mj-lt"/>
                <a:cs typeface="Arial"/>
              </a:rPr>
              <a:t>using</a:t>
            </a:r>
            <a:r>
              <a:rPr lang="en-US" sz="1600" b="0" spc="-10">
                <a:latin typeface="+mj-lt"/>
                <a:cs typeface="Arial"/>
              </a:rPr>
              <a:t> </a:t>
            </a:r>
            <a:r>
              <a:rPr lang="en-US" sz="1600" b="0">
                <a:latin typeface="+mj-lt"/>
                <a:cs typeface="Arial"/>
              </a:rPr>
              <a:t>intravenous agents (propofol)</a:t>
            </a:r>
            <a:r>
              <a:rPr lang="en-US" sz="1600" b="0" spc="-10">
                <a:latin typeface="+mj-lt"/>
                <a:cs typeface="Arial"/>
              </a:rPr>
              <a:t> </a:t>
            </a:r>
            <a:r>
              <a:rPr lang="en-US" sz="1600" b="0">
                <a:latin typeface="+mj-lt"/>
                <a:cs typeface="Arial"/>
              </a:rPr>
              <a:t>to</a:t>
            </a:r>
            <a:r>
              <a:rPr lang="en-US" sz="1600" b="0" spc="-10">
                <a:latin typeface="+mj-lt"/>
                <a:cs typeface="Arial"/>
              </a:rPr>
              <a:t> </a:t>
            </a:r>
            <a:r>
              <a:rPr lang="en-US" sz="1600" b="0">
                <a:latin typeface="+mj-lt"/>
                <a:cs typeface="Arial"/>
              </a:rPr>
              <a:t>induce</a:t>
            </a:r>
            <a:r>
              <a:rPr lang="en-US" sz="1600" b="0" spc="-15">
                <a:latin typeface="+mj-lt"/>
                <a:cs typeface="Arial"/>
              </a:rPr>
              <a:t> </a:t>
            </a:r>
            <a:r>
              <a:rPr lang="en-US" sz="1600" b="0">
                <a:latin typeface="+mj-lt"/>
                <a:cs typeface="Arial"/>
              </a:rPr>
              <a:t>and</a:t>
            </a:r>
            <a:r>
              <a:rPr lang="en-US" sz="1600" b="0" spc="-15">
                <a:latin typeface="+mj-lt"/>
                <a:cs typeface="Arial"/>
              </a:rPr>
              <a:t> </a:t>
            </a:r>
            <a:r>
              <a:rPr lang="en-US" sz="1600" b="0">
                <a:latin typeface="+mj-lt"/>
                <a:cs typeface="Arial"/>
              </a:rPr>
              <a:t>maintain</a:t>
            </a:r>
            <a:r>
              <a:rPr lang="en-US" sz="1600" b="0" spc="-10">
                <a:latin typeface="+mj-lt"/>
                <a:cs typeface="Arial"/>
              </a:rPr>
              <a:t> unconsciousness </a:t>
            </a:r>
            <a:r>
              <a:rPr lang="en-US" sz="1600" b="0">
                <a:latin typeface="+mj-lt"/>
                <a:cs typeface="Arial"/>
              </a:rPr>
              <a:t>without</a:t>
            </a:r>
            <a:r>
              <a:rPr lang="en-US" sz="1600" b="0" spc="-15">
                <a:latin typeface="+mj-lt"/>
                <a:cs typeface="Arial"/>
              </a:rPr>
              <a:t> </a:t>
            </a:r>
            <a:r>
              <a:rPr lang="en-US" sz="1600" b="0">
                <a:latin typeface="+mj-lt"/>
                <a:cs typeface="Arial"/>
              </a:rPr>
              <a:t>inhaled</a:t>
            </a:r>
            <a:r>
              <a:rPr lang="en-US" sz="1600" b="0" spc="-25">
                <a:latin typeface="+mj-lt"/>
                <a:cs typeface="Arial"/>
              </a:rPr>
              <a:t> </a:t>
            </a:r>
            <a:r>
              <a:rPr lang="en-US" sz="1600" b="0">
                <a:latin typeface="+mj-lt"/>
                <a:cs typeface="Arial"/>
              </a:rPr>
              <a:t>anesthetics,</a:t>
            </a:r>
            <a:r>
              <a:rPr lang="en-US" sz="1600" b="0" spc="-20">
                <a:latin typeface="+mj-lt"/>
                <a:cs typeface="Arial"/>
              </a:rPr>
              <a:t> </a:t>
            </a:r>
            <a:r>
              <a:rPr lang="en-US" sz="1600" b="0">
                <a:latin typeface="+mj-lt"/>
                <a:cs typeface="Arial"/>
              </a:rPr>
              <a:t>allowing</a:t>
            </a:r>
            <a:r>
              <a:rPr lang="en-US" sz="1600" b="0" spc="-10">
                <a:latin typeface="+mj-lt"/>
                <a:cs typeface="Arial"/>
              </a:rPr>
              <a:t> </a:t>
            </a:r>
            <a:r>
              <a:rPr lang="en-US" sz="1600" b="0">
                <a:latin typeface="+mj-lt"/>
                <a:cs typeface="Arial"/>
              </a:rPr>
              <a:t>precise</a:t>
            </a:r>
            <a:r>
              <a:rPr lang="en-US" sz="1600" b="0" spc="-20">
                <a:latin typeface="+mj-lt"/>
                <a:cs typeface="Arial"/>
              </a:rPr>
              <a:t> </a:t>
            </a:r>
            <a:r>
              <a:rPr lang="en-US" sz="1600" b="0">
                <a:latin typeface="+mj-lt"/>
                <a:cs typeface="Arial"/>
              </a:rPr>
              <a:t>control</a:t>
            </a:r>
            <a:r>
              <a:rPr lang="en-US" sz="1600" b="0" spc="-25">
                <a:latin typeface="+mj-lt"/>
                <a:cs typeface="Arial"/>
              </a:rPr>
              <a:t> </a:t>
            </a:r>
            <a:r>
              <a:rPr lang="en-US" sz="1600" b="0">
                <a:latin typeface="+mj-lt"/>
                <a:cs typeface="Arial"/>
              </a:rPr>
              <a:t>of</a:t>
            </a:r>
            <a:r>
              <a:rPr lang="en-US" sz="1600" b="0" spc="-10">
                <a:latin typeface="+mj-lt"/>
                <a:cs typeface="Arial"/>
              </a:rPr>
              <a:t> </a:t>
            </a:r>
            <a:r>
              <a:rPr lang="en-US" sz="1600" b="0">
                <a:latin typeface="+mj-lt"/>
                <a:cs typeface="Arial"/>
              </a:rPr>
              <a:t>depth</a:t>
            </a:r>
            <a:r>
              <a:rPr lang="en-US" sz="1600" b="0" spc="-20">
                <a:latin typeface="+mj-lt"/>
                <a:cs typeface="Arial"/>
              </a:rPr>
              <a:t> </a:t>
            </a:r>
            <a:r>
              <a:rPr lang="en-US" sz="1600" b="0">
                <a:latin typeface="+mj-lt"/>
                <a:cs typeface="Arial"/>
              </a:rPr>
              <a:t>and</a:t>
            </a:r>
            <a:r>
              <a:rPr lang="en-US" sz="1600" b="0" spc="-25">
                <a:latin typeface="+mj-lt"/>
                <a:cs typeface="Arial"/>
              </a:rPr>
              <a:t> </a:t>
            </a:r>
            <a:r>
              <a:rPr lang="en-US" sz="1600" b="0">
                <a:latin typeface="+mj-lt"/>
                <a:cs typeface="Arial"/>
              </a:rPr>
              <a:t>rapid</a:t>
            </a:r>
            <a:r>
              <a:rPr lang="en-US" sz="1600" b="0" spc="-10">
                <a:latin typeface="+mj-lt"/>
                <a:cs typeface="Arial"/>
              </a:rPr>
              <a:t> recovery. </a:t>
            </a:r>
          </a:p>
          <a:p>
            <a:pPr marL="12700" marR="5080">
              <a:lnSpc>
                <a:spcPct val="150000"/>
              </a:lnSpc>
              <a:spcBef>
                <a:spcPts val="1145"/>
              </a:spcBef>
            </a:pPr>
            <a:r>
              <a:rPr lang="en-US" sz="1600" b="0">
                <a:latin typeface="+mj-lt"/>
                <a:cs typeface="Arial"/>
              </a:rPr>
              <a:t>Neuraxial</a:t>
            </a:r>
            <a:r>
              <a:rPr lang="en-US" sz="1600" b="0" spc="-15">
                <a:latin typeface="+mj-lt"/>
                <a:cs typeface="Arial"/>
              </a:rPr>
              <a:t> </a:t>
            </a:r>
            <a:r>
              <a:rPr lang="en-US" sz="1600" b="0" spc="-10">
                <a:latin typeface="+mj-lt"/>
                <a:cs typeface="Arial"/>
              </a:rPr>
              <a:t>anesthesia, </a:t>
            </a:r>
            <a:r>
              <a:rPr lang="en-US" sz="1600" b="0">
                <a:latin typeface="+mj-lt"/>
                <a:cs typeface="Arial"/>
              </a:rPr>
              <a:t>including</a:t>
            </a:r>
            <a:r>
              <a:rPr lang="en-US" sz="1600" b="0" spc="-35">
                <a:latin typeface="+mj-lt"/>
                <a:cs typeface="Arial"/>
              </a:rPr>
              <a:t> </a:t>
            </a:r>
            <a:r>
              <a:rPr lang="en-US" sz="1600" b="0">
                <a:latin typeface="+mj-lt"/>
                <a:cs typeface="Arial"/>
              </a:rPr>
              <a:t>spinal</a:t>
            </a:r>
            <a:r>
              <a:rPr lang="en-US" sz="1600" b="0" spc="-30">
                <a:latin typeface="+mj-lt"/>
                <a:cs typeface="Arial"/>
              </a:rPr>
              <a:t> </a:t>
            </a:r>
            <a:r>
              <a:rPr lang="en-US" sz="1600" b="0">
                <a:latin typeface="+mj-lt"/>
                <a:cs typeface="Arial"/>
              </a:rPr>
              <a:t>or</a:t>
            </a:r>
            <a:r>
              <a:rPr lang="en-US" sz="1600" b="0" spc="-10">
                <a:latin typeface="+mj-lt"/>
                <a:cs typeface="Arial"/>
              </a:rPr>
              <a:t> </a:t>
            </a:r>
            <a:r>
              <a:rPr lang="en-US" sz="1600" b="0">
                <a:latin typeface="+mj-lt"/>
                <a:cs typeface="Arial"/>
              </a:rPr>
              <a:t>epidural</a:t>
            </a:r>
            <a:r>
              <a:rPr lang="en-US" sz="1600" b="0" spc="-25">
                <a:latin typeface="+mj-lt"/>
                <a:cs typeface="Arial"/>
              </a:rPr>
              <a:t> </a:t>
            </a:r>
            <a:r>
              <a:rPr lang="en-US" sz="1600" b="0">
                <a:latin typeface="+mj-lt"/>
                <a:cs typeface="Arial"/>
              </a:rPr>
              <a:t>blocks,</a:t>
            </a:r>
            <a:r>
              <a:rPr lang="en-US" sz="1600" b="0" spc="-25">
                <a:latin typeface="+mj-lt"/>
                <a:cs typeface="Arial"/>
              </a:rPr>
              <a:t> </a:t>
            </a:r>
            <a:r>
              <a:rPr lang="en-US" sz="1600" b="0">
                <a:latin typeface="+mj-lt"/>
                <a:cs typeface="Arial"/>
              </a:rPr>
              <a:t>provides</a:t>
            </a:r>
            <a:r>
              <a:rPr lang="en-US" sz="1600" b="0" spc="-20">
                <a:latin typeface="+mj-lt"/>
                <a:cs typeface="Arial"/>
              </a:rPr>
              <a:t> </a:t>
            </a:r>
            <a:r>
              <a:rPr lang="en-US" sz="1600" b="0">
                <a:latin typeface="+mj-lt"/>
                <a:cs typeface="Arial"/>
              </a:rPr>
              <a:t>targeted</a:t>
            </a:r>
            <a:r>
              <a:rPr lang="en-US" sz="1600" b="0" spc="-30">
                <a:latin typeface="+mj-lt"/>
                <a:cs typeface="Arial"/>
              </a:rPr>
              <a:t> </a:t>
            </a:r>
            <a:r>
              <a:rPr lang="en-US" sz="1600" b="0">
                <a:latin typeface="+mj-lt"/>
                <a:cs typeface="Arial"/>
              </a:rPr>
              <a:t>sensory</a:t>
            </a:r>
            <a:r>
              <a:rPr lang="en-US" sz="1600" b="0" spc="-15">
                <a:latin typeface="+mj-lt"/>
                <a:cs typeface="Arial"/>
              </a:rPr>
              <a:t> </a:t>
            </a:r>
            <a:r>
              <a:rPr lang="en-US" sz="1600" b="0">
                <a:latin typeface="+mj-lt"/>
                <a:cs typeface="Arial"/>
              </a:rPr>
              <a:t>and</a:t>
            </a:r>
            <a:r>
              <a:rPr lang="en-US" sz="1600" b="0" spc="-20">
                <a:latin typeface="+mj-lt"/>
                <a:cs typeface="Arial"/>
              </a:rPr>
              <a:t> </a:t>
            </a:r>
            <a:r>
              <a:rPr lang="en-US" sz="1600" b="0">
                <a:latin typeface="+mj-lt"/>
                <a:cs typeface="Arial"/>
              </a:rPr>
              <a:t>motor</a:t>
            </a:r>
            <a:r>
              <a:rPr lang="en-US" sz="1600" b="0" spc="-25">
                <a:latin typeface="+mj-lt"/>
                <a:cs typeface="Arial"/>
              </a:rPr>
              <a:t> </a:t>
            </a:r>
            <a:r>
              <a:rPr lang="en-US" sz="1600" b="0">
                <a:latin typeface="+mj-lt"/>
                <a:cs typeface="Arial"/>
              </a:rPr>
              <a:t>blockade</a:t>
            </a:r>
            <a:r>
              <a:rPr lang="en-US" sz="1600" b="0" spc="-15">
                <a:latin typeface="+mj-lt"/>
                <a:cs typeface="Arial"/>
              </a:rPr>
              <a:t> </a:t>
            </a:r>
            <a:r>
              <a:rPr lang="en-US" sz="1600" b="0">
                <a:latin typeface="+mj-lt"/>
                <a:cs typeface="Arial"/>
              </a:rPr>
              <a:t>while</a:t>
            </a:r>
            <a:r>
              <a:rPr lang="en-US" sz="1600" b="0" spc="-20">
                <a:latin typeface="+mj-lt"/>
                <a:cs typeface="Arial"/>
              </a:rPr>
              <a:t> </a:t>
            </a:r>
            <a:r>
              <a:rPr lang="en-US" sz="1600" b="0" spc="-10">
                <a:latin typeface="+mj-lt"/>
                <a:cs typeface="Arial"/>
              </a:rPr>
              <a:t>preserving </a:t>
            </a:r>
            <a:r>
              <a:rPr lang="en-US" sz="1600" b="0">
                <a:latin typeface="+mj-lt"/>
                <a:cs typeface="Arial"/>
              </a:rPr>
              <a:t>consciousness</a:t>
            </a:r>
            <a:r>
              <a:rPr lang="en-US" sz="1600" b="0" spc="-15">
                <a:latin typeface="+mj-lt"/>
                <a:cs typeface="Arial"/>
              </a:rPr>
              <a:t> </a:t>
            </a:r>
            <a:r>
              <a:rPr lang="en-US" sz="1600" b="0">
                <a:latin typeface="+mj-lt"/>
                <a:cs typeface="Arial"/>
              </a:rPr>
              <a:t>and</a:t>
            </a:r>
            <a:r>
              <a:rPr lang="en-US" sz="1600" b="0" spc="-20">
                <a:latin typeface="+mj-lt"/>
                <a:cs typeface="Arial"/>
              </a:rPr>
              <a:t> </a:t>
            </a:r>
            <a:r>
              <a:rPr lang="en-US" sz="1600" b="0">
                <a:latin typeface="+mj-lt"/>
                <a:cs typeface="Arial"/>
              </a:rPr>
              <a:t>reducing</a:t>
            </a:r>
            <a:r>
              <a:rPr lang="en-US" sz="1600" b="0" spc="-20">
                <a:latin typeface="+mj-lt"/>
                <a:cs typeface="Arial"/>
              </a:rPr>
              <a:t> </a:t>
            </a:r>
            <a:r>
              <a:rPr lang="en-US" sz="1600" b="0">
                <a:latin typeface="+mj-lt"/>
                <a:cs typeface="Arial"/>
              </a:rPr>
              <a:t>systemic</a:t>
            </a:r>
            <a:r>
              <a:rPr lang="en-US" sz="1600" b="0" spc="-15">
                <a:latin typeface="+mj-lt"/>
                <a:cs typeface="Arial"/>
              </a:rPr>
              <a:t> </a:t>
            </a:r>
            <a:r>
              <a:rPr lang="en-US" sz="1600" b="0">
                <a:latin typeface="+mj-lt"/>
                <a:cs typeface="Arial"/>
              </a:rPr>
              <a:t>drug</a:t>
            </a:r>
            <a:r>
              <a:rPr lang="en-US" sz="1600" b="0" spc="-15">
                <a:latin typeface="+mj-lt"/>
                <a:cs typeface="Arial"/>
              </a:rPr>
              <a:t> </a:t>
            </a:r>
            <a:r>
              <a:rPr lang="en-US" sz="1600" b="0">
                <a:latin typeface="+mj-lt"/>
                <a:cs typeface="Arial"/>
              </a:rPr>
              <a:t>exposure.</a:t>
            </a:r>
            <a:r>
              <a:rPr lang="en-US" sz="1600" b="0" spc="-10">
                <a:latin typeface="+mj-lt"/>
                <a:cs typeface="Arial"/>
              </a:rPr>
              <a:t> </a:t>
            </a:r>
            <a:r>
              <a:rPr lang="en-US" sz="1600" b="0">
                <a:latin typeface="+mj-lt"/>
                <a:cs typeface="Arial"/>
              </a:rPr>
              <a:t>The</a:t>
            </a:r>
            <a:r>
              <a:rPr lang="en-US" sz="1600" b="0" spc="-25">
                <a:latin typeface="+mj-lt"/>
                <a:cs typeface="Arial"/>
              </a:rPr>
              <a:t> </a:t>
            </a:r>
            <a:r>
              <a:rPr lang="en-US" sz="1600" b="0">
                <a:latin typeface="+mj-lt"/>
                <a:cs typeface="Arial"/>
              </a:rPr>
              <a:t>choice</a:t>
            </a:r>
            <a:r>
              <a:rPr lang="en-US" sz="1600" b="0" spc="-20">
                <a:latin typeface="+mj-lt"/>
                <a:cs typeface="Arial"/>
              </a:rPr>
              <a:t> </a:t>
            </a:r>
            <a:r>
              <a:rPr lang="en-US" sz="1600" b="0">
                <a:latin typeface="+mj-lt"/>
                <a:cs typeface="Arial"/>
              </a:rPr>
              <a:t>between</a:t>
            </a:r>
            <a:r>
              <a:rPr lang="en-US" sz="1600" b="0" spc="-20">
                <a:latin typeface="+mj-lt"/>
                <a:cs typeface="Arial"/>
              </a:rPr>
              <a:t> </a:t>
            </a:r>
            <a:r>
              <a:rPr lang="en-US" sz="1600" b="0">
                <a:latin typeface="+mj-lt"/>
                <a:cs typeface="Arial"/>
              </a:rPr>
              <a:t>the</a:t>
            </a:r>
            <a:r>
              <a:rPr lang="en-US" sz="1600" b="0" spc="-25">
                <a:latin typeface="+mj-lt"/>
                <a:cs typeface="Arial"/>
              </a:rPr>
              <a:t> </a:t>
            </a:r>
            <a:r>
              <a:rPr lang="en-US" sz="1600" b="0">
                <a:latin typeface="+mj-lt"/>
                <a:cs typeface="Arial"/>
              </a:rPr>
              <a:t>two</a:t>
            </a:r>
            <a:r>
              <a:rPr lang="en-US" sz="1600" b="0" spc="-20">
                <a:latin typeface="+mj-lt"/>
                <a:cs typeface="Arial"/>
              </a:rPr>
              <a:t> </a:t>
            </a:r>
            <a:r>
              <a:rPr lang="en-US" sz="1600" b="0">
                <a:latin typeface="+mj-lt"/>
                <a:cs typeface="Arial"/>
              </a:rPr>
              <a:t>depends</a:t>
            </a:r>
            <a:r>
              <a:rPr lang="en-US" sz="1600" b="0" spc="-15">
                <a:latin typeface="+mj-lt"/>
                <a:cs typeface="Arial"/>
              </a:rPr>
              <a:t> </a:t>
            </a:r>
            <a:r>
              <a:rPr lang="en-US" sz="1600" b="0">
                <a:latin typeface="+mj-lt"/>
                <a:cs typeface="Arial"/>
              </a:rPr>
              <a:t>on</a:t>
            </a:r>
            <a:r>
              <a:rPr lang="en-US" sz="1600" b="0" spc="-20">
                <a:latin typeface="+mj-lt"/>
                <a:cs typeface="Arial"/>
              </a:rPr>
              <a:t> </a:t>
            </a:r>
            <a:r>
              <a:rPr lang="en-US" sz="1600" b="0" spc="-10">
                <a:latin typeface="+mj-lt"/>
                <a:cs typeface="Arial"/>
              </a:rPr>
              <a:t>surgical </a:t>
            </a:r>
            <a:r>
              <a:rPr lang="en-US" sz="1600" b="0">
                <a:latin typeface="+mj-lt"/>
                <a:cs typeface="Arial"/>
              </a:rPr>
              <a:t>requirements,</a:t>
            </a:r>
            <a:r>
              <a:rPr lang="en-US" sz="1600" b="0" spc="-40">
                <a:latin typeface="+mj-lt"/>
                <a:cs typeface="Arial"/>
              </a:rPr>
              <a:t> </a:t>
            </a:r>
            <a:r>
              <a:rPr lang="en-US" sz="1600" b="0">
                <a:latin typeface="+mj-lt"/>
                <a:cs typeface="Arial"/>
              </a:rPr>
              <a:t>patient</a:t>
            </a:r>
            <a:r>
              <a:rPr lang="en-US" sz="1600" b="0" spc="-25">
                <a:latin typeface="+mj-lt"/>
                <a:cs typeface="Arial"/>
              </a:rPr>
              <a:t> </a:t>
            </a:r>
            <a:r>
              <a:rPr lang="en-US" sz="1600" b="0">
                <a:latin typeface="+mj-lt"/>
                <a:cs typeface="Arial"/>
              </a:rPr>
              <a:t>comorbidities,</a:t>
            </a:r>
            <a:r>
              <a:rPr lang="en-US" sz="1600" b="0" spc="-25">
                <a:latin typeface="+mj-lt"/>
                <a:cs typeface="Arial"/>
              </a:rPr>
              <a:t> </a:t>
            </a:r>
            <a:r>
              <a:rPr lang="en-US" sz="1600" b="0">
                <a:latin typeface="+mj-lt"/>
                <a:cs typeface="Arial"/>
              </a:rPr>
              <a:t>and</a:t>
            </a:r>
            <a:r>
              <a:rPr lang="en-US" sz="1600" b="0" spc="-25">
                <a:latin typeface="+mj-lt"/>
                <a:cs typeface="Arial"/>
              </a:rPr>
              <a:t> </a:t>
            </a:r>
            <a:r>
              <a:rPr lang="en-US" sz="1600" b="0">
                <a:latin typeface="+mj-lt"/>
                <a:cs typeface="Arial"/>
              </a:rPr>
              <a:t>the</a:t>
            </a:r>
            <a:r>
              <a:rPr lang="en-US" sz="1600" b="0" spc="-30">
                <a:latin typeface="+mj-lt"/>
                <a:cs typeface="Arial"/>
              </a:rPr>
              <a:t> </a:t>
            </a:r>
            <a:r>
              <a:rPr lang="en-US" sz="1600" b="0">
                <a:latin typeface="+mj-lt"/>
                <a:cs typeface="Arial"/>
              </a:rPr>
              <a:t>need</a:t>
            </a:r>
            <a:r>
              <a:rPr lang="en-US" sz="1600" b="0" spc="-30">
                <a:latin typeface="+mj-lt"/>
                <a:cs typeface="Arial"/>
              </a:rPr>
              <a:t> </a:t>
            </a:r>
            <a:r>
              <a:rPr lang="en-US" sz="1600" b="0">
                <a:latin typeface="+mj-lt"/>
                <a:cs typeface="Arial"/>
              </a:rPr>
              <a:t>for</a:t>
            </a:r>
            <a:r>
              <a:rPr lang="en-US" sz="1600" b="0" spc="-25">
                <a:latin typeface="+mj-lt"/>
                <a:cs typeface="Arial"/>
              </a:rPr>
              <a:t> </a:t>
            </a:r>
            <a:r>
              <a:rPr lang="en-US" sz="1600" b="0">
                <a:latin typeface="+mj-lt"/>
                <a:cs typeface="Arial"/>
              </a:rPr>
              <a:t>airway</a:t>
            </a:r>
            <a:r>
              <a:rPr lang="en-US" sz="1600" b="0" spc="-25">
                <a:latin typeface="+mj-lt"/>
                <a:cs typeface="Arial"/>
              </a:rPr>
              <a:t> </a:t>
            </a:r>
            <a:r>
              <a:rPr lang="en-US" sz="1600" b="0">
                <a:latin typeface="+mj-lt"/>
                <a:cs typeface="Arial"/>
              </a:rPr>
              <a:t>control</a:t>
            </a:r>
            <a:r>
              <a:rPr lang="en-US" sz="1600" b="0" spc="-30">
                <a:latin typeface="+mj-lt"/>
                <a:cs typeface="Arial"/>
              </a:rPr>
              <a:t> </a:t>
            </a:r>
            <a:r>
              <a:rPr lang="en-US" sz="1600" b="0">
                <a:latin typeface="+mj-lt"/>
                <a:cs typeface="Arial"/>
              </a:rPr>
              <a:t>or</a:t>
            </a:r>
            <a:r>
              <a:rPr lang="en-US" sz="1600" b="0" spc="-10">
                <a:latin typeface="+mj-lt"/>
                <a:cs typeface="Arial"/>
              </a:rPr>
              <a:t> </a:t>
            </a:r>
            <a:r>
              <a:rPr lang="en-US" sz="1600" b="0">
                <a:latin typeface="+mj-lt"/>
                <a:cs typeface="Arial"/>
              </a:rPr>
              <a:t>hemodynamic</a:t>
            </a:r>
            <a:r>
              <a:rPr lang="en-US" sz="1600" b="0" spc="-20">
                <a:latin typeface="+mj-lt"/>
                <a:cs typeface="Arial"/>
              </a:rPr>
              <a:t> </a:t>
            </a:r>
            <a:r>
              <a:rPr lang="en-US" sz="1600" b="0" spc="-10">
                <a:latin typeface="+mj-lt"/>
                <a:cs typeface="Arial"/>
              </a:rPr>
              <a:t>stability.</a:t>
            </a:r>
            <a:endParaRPr lang="en-US" sz="1600" b="0">
              <a:latin typeface="+mj-lt"/>
              <a:cs typeface="Arial"/>
            </a:endParaRPr>
          </a:p>
        </p:txBody>
      </p:sp>
      <p:pic>
        <p:nvPicPr>
          <p:cNvPr id="6" name="Picture 5">
            <a:extLst>
              <a:ext uri="{FF2B5EF4-FFF2-40B4-BE49-F238E27FC236}">
                <a16:creationId xmlns:a16="http://schemas.microsoft.com/office/drawing/2014/main" id="{1813FE31-0024-3B33-5E94-4BED827FCF49}"/>
              </a:ext>
            </a:extLst>
          </p:cNvPr>
          <p:cNvPicPr>
            <a:picLocks noChangeAspect="1"/>
          </p:cNvPicPr>
          <p:nvPr/>
        </p:nvPicPr>
        <p:blipFill>
          <a:blip r:embed="rId2"/>
          <a:stretch>
            <a:fillRect/>
          </a:stretch>
        </p:blipFill>
        <p:spPr>
          <a:xfrm>
            <a:off x="234506" y="1113447"/>
            <a:ext cx="4871819" cy="2184199"/>
          </a:xfrm>
          <a:prstGeom prst="rect">
            <a:avLst/>
          </a:prstGeom>
        </p:spPr>
      </p:pic>
      <p:pic>
        <p:nvPicPr>
          <p:cNvPr id="7" name="Picture 6">
            <a:extLst>
              <a:ext uri="{FF2B5EF4-FFF2-40B4-BE49-F238E27FC236}">
                <a16:creationId xmlns:a16="http://schemas.microsoft.com/office/drawing/2014/main" id="{5C539782-E15E-111A-3A95-1F0B2037EF35}"/>
              </a:ext>
            </a:extLst>
          </p:cNvPr>
          <p:cNvPicPr>
            <a:picLocks noChangeAspect="1"/>
          </p:cNvPicPr>
          <p:nvPr/>
        </p:nvPicPr>
        <p:blipFill>
          <a:blip r:embed="rId3"/>
          <a:stretch>
            <a:fillRect/>
          </a:stretch>
        </p:blipFill>
        <p:spPr>
          <a:xfrm>
            <a:off x="2668659" y="3427448"/>
            <a:ext cx="2393364" cy="2940483"/>
          </a:xfrm>
          <a:prstGeom prst="rect">
            <a:avLst/>
          </a:prstGeom>
        </p:spPr>
      </p:pic>
    </p:spTree>
    <p:extLst>
      <p:ext uri="{BB962C8B-B14F-4D97-AF65-F5344CB8AC3E}">
        <p14:creationId xmlns:p14="http://schemas.microsoft.com/office/powerpoint/2010/main" val="3568314577"/>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E76BC-DBC7-8138-DEEE-9B848B0CF579}"/>
              </a:ext>
            </a:extLst>
          </p:cNvPr>
          <p:cNvSpPr>
            <a:spLocks noGrp="1"/>
          </p:cNvSpPr>
          <p:nvPr>
            <p:ph type="title"/>
          </p:nvPr>
        </p:nvSpPr>
        <p:spPr/>
        <p:txBody>
          <a:bodyPr/>
          <a:lstStyle/>
          <a:p>
            <a:r>
              <a:rPr lang="en-MY" sz="2800"/>
              <a:t>Benefits and Barriers of SGA </a:t>
            </a:r>
            <a:r>
              <a:rPr lang="en-US" altLang="zh-CN" sz="2800"/>
              <a:t>Use in Hysteroscopy</a:t>
            </a:r>
            <a:endParaRPr lang="en-MY" sz="2800"/>
          </a:p>
        </p:txBody>
      </p:sp>
      <p:graphicFrame>
        <p:nvGraphicFramePr>
          <p:cNvPr id="6" name="Table 5">
            <a:extLst>
              <a:ext uri="{FF2B5EF4-FFF2-40B4-BE49-F238E27FC236}">
                <a16:creationId xmlns:a16="http://schemas.microsoft.com/office/drawing/2014/main" id="{BBD4F224-90A0-7D99-9B3F-E1A452DC96C4}"/>
              </a:ext>
            </a:extLst>
          </p:cNvPr>
          <p:cNvGraphicFramePr>
            <a:graphicFrameLocks noGrp="1"/>
          </p:cNvGraphicFramePr>
          <p:nvPr>
            <p:extLst>
              <p:ext uri="{D42A27DB-BD31-4B8C-83A1-F6EECF244321}">
                <p14:modId xmlns:p14="http://schemas.microsoft.com/office/powerpoint/2010/main" val="98752850"/>
              </p:ext>
            </p:extLst>
          </p:nvPr>
        </p:nvGraphicFramePr>
        <p:xfrm>
          <a:off x="577216" y="1595701"/>
          <a:ext cx="7863840" cy="3969639"/>
        </p:xfrm>
        <a:graphic>
          <a:graphicData uri="http://schemas.openxmlformats.org/drawingml/2006/table">
            <a:tbl>
              <a:tblPr firstRow="1" bandRow="1">
                <a:tableStyleId>{9DCAF9ED-07DC-4A11-8D7F-57B35C25682E}</a:tableStyleId>
              </a:tblPr>
              <a:tblGrid>
                <a:gridCol w="3931920">
                  <a:extLst>
                    <a:ext uri="{9D8B030D-6E8A-4147-A177-3AD203B41FA5}">
                      <a16:colId xmlns:a16="http://schemas.microsoft.com/office/drawing/2014/main" val="2879244053"/>
                    </a:ext>
                  </a:extLst>
                </a:gridCol>
                <a:gridCol w="3931920">
                  <a:extLst>
                    <a:ext uri="{9D8B030D-6E8A-4147-A177-3AD203B41FA5}">
                      <a16:colId xmlns:a16="http://schemas.microsoft.com/office/drawing/2014/main" val="2339669584"/>
                    </a:ext>
                  </a:extLst>
                </a:gridCol>
              </a:tblGrid>
              <a:tr h="370840">
                <a:tc>
                  <a:txBody>
                    <a:bodyPr/>
                    <a:lstStyle/>
                    <a:p>
                      <a:r>
                        <a:rPr lang="en-MY" sz="1600"/>
                        <a:t>Benefits</a:t>
                      </a:r>
                    </a:p>
                  </a:txBody>
                  <a:tcPr/>
                </a:tc>
                <a:tc>
                  <a:txBody>
                    <a:bodyPr/>
                    <a:lstStyle/>
                    <a:p>
                      <a:r>
                        <a:rPr lang="en-MY" sz="1600"/>
                        <a:t>Barriers</a:t>
                      </a:r>
                    </a:p>
                  </a:txBody>
                  <a:tcPr/>
                </a:tc>
                <a:extLst>
                  <a:ext uri="{0D108BD9-81ED-4DB2-BD59-A6C34878D82A}">
                    <a16:rowId xmlns:a16="http://schemas.microsoft.com/office/drawing/2014/main" val="3172272798"/>
                  </a:ext>
                </a:extLst>
              </a:tr>
              <a:tr h="370840">
                <a:tc>
                  <a:txBody>
                    <a:bodyPr/>
                    <a:lstStyle/>
                    <a:p>
                      <a:pPr marL="241300" marR="416559" indent="0">
                        <a:lnSpc>
                          <a:spcPct val="110000"/>
                        </a:lnSpc>
                        <a:spcBef>
                          <a:spcPts val="890"/>
                        </a:spcBef>
                        <a:buFont typeface="Symbol"/>
                        <a:buNone/>
                        <a:tabLst>
                          <a:tab pos="469900" algn="l"/>
                        </a:tabLst>
                      </a:pPr>
                      <a:r>
                        <a:rPr lang="en-US" sz="1400">
                          <a:latin typeface="+mj-lt"/>
                        </a:rPr>
                        <a:t>Hysteroscopy procedures are usually short (~1-2 hours), laryngeal masks can provide secure ventilation under sedation.</a:t>
                      </a:r>
                    </a:p>
                  </a:txBody>
                  <a:tcPr/>
                </a:tc>
                <a:tc>
                  <a:txBody>
                    <a:bodyPr/>
                    <a:lstStyle/>
                    <a:p>
                      <a:pPr marL="241300" marR="416559" indent="0">
                        <a:lnSpc>
                          <a:spcPct val="111000"/>
                        </a:lnSpc>
                        <a:spcBef>
                          <a:spcPts val="875"/>
                        </a:spcBef>
                        <a:buFont typeface="Symbol"/>
                        <a:buNone/>
                        <a:tabLst>
                          <a:tab pos="469900" algn="l"/>
                        </a:tabLst>
                      </a:pPr>
                      <a:r>
                        <a:rPr lang="en-US" sz="1400">
                          <a:latin typeface="+mj-lt"/>
                          <a:cs typeface="Arial"/>
                        </a:rPr>
                        <a:t>Some</a:t>
                      </a:r>
                      <a:r>
                        <a:rPr lang="en-US" sz="1400" spc="-25">
                          <a:latin typeface="+mj-lt"/>
                          <a:cs typeface="Arial"/>
                        </a:rPr>
                        <a:t> </a:t>
                      </a:r>
                      <a:r>
                        <a:rPr lang="en-US" sz="1400">
                          <a:latin typeface="+mj-lt"/>
                          <a:cs typeface="Arial"/>
                        </a:rPr>
                        <a:t>procedures</a:t>
                      </a:r>
                      <a:r>
                        <a:rPr lang="en-US" sz="1400" spc="-15">
                          <a:latin typeface="+mj-lt"/>
                          <a:cs typeface="Arial"/>
                        </a:rPr>
                        <a:t> </a:t>
                      </a:r>
                      <a:r>
                        <a:rPr lang="en-US" sz="1400">
                          <a:latin typeface="+mj-lt"/>
                          <a:cs typeface="Arial"/>
                        </a:rPr>
                        <a:t>run</a:t>
                      </a:r>
                      <a:r>
                        <a:rPr lang="en-US" sz="1400" spc="-10">
                          <a:latin typeface="+mj-lt"/>
                          <a:cs typeface="Arial"/>
                        </a:rPr>
                        <a:t> </a:t>
                      </a:r>
                      <a:r>
                        <a:rPr lang="en-US" sz="1400">
                          <a:latin typeface="+mj-lt"/>
                          <a:cs typeface="Arial"/>
                        </a:rPr>
                        <a:t>longer</a:t>
                      </a:r>
                      <a:r>
                        <a:rPr lang="en-US" sz="1400" spc="-20">
                          <a:latin typeface="+mj-lt"/>
                          <a:cs typeface="Arial"/>
                        </a:rPr>
                        <a:t> </a:t>
                      </a:r>
                      <a:r>
                        <a:rPr lang="en-US" sz="1400">
                          <a:latin typeface="+mj-lt"/>
                          <a:cs typeface="Arial"/>
                        </a:rPr>
                        <a:t>than</a:t>
                      </a:r>
                      <a:r>
                        <a:rPr lang="en-US" sz="1400" spc="-15">
                          <a:latin typeface="+mj-lt"/>
                          <a:cs typeface="Arial"/>
                        </a:rPr>
                        <a:t> </a:t>
                      </a:r>
                      <a:r>
                        <a:rPr lang="en-US" sz="1400">
                          <a:latin typeface="+mj-lt"/>
                          <a:cs typeface="Arial"/>
                        </a:rPr>
                        <a:t>expected,</a:t>
                      </a:r>
                      <a:r>
                        <a:rPr lang="en-US" sz="1400" spc="-10">
                          <a:latin typeface="+mj-lt"/>
                          <a:cs typeface="Arial"/>
                        </a:rPr>
                        <a:t> </a:t>
                      </a:r>
                      <a:r>
                        <a:rPr lang="en-US" sz="1400">
                          <a:latin typeface="+mj-lt"/>
                          <a:cs typeface="Arial"/>
                        </a:rPr>
                        <a:t>or</a:t>
                      </a:r>
                      <a:r>
                        <a:rPr lang="en-US" sz="1400" spc="-20">
                          <a:latin typeface="+mj-lt"/>
                          <a:cs typeface="Arial"/>
                        </a:rPr>
                        <a:t> </a:t>
                      </a:r>
                      <a:r>
                        <a:rPr lang="en-US" sz="1400">
                          <a:latin typeface="+mj-lt"/>
                          <a:cs typeface="Arial"/>
                        </a:rPr>
                        <a:t>have</a:t>
                      </a:r>
                      <a:r>
                        <a:rPr lang="en-US" sz="1400" spc="-10">
                          <a:latin typeface="+mj-lt"/>
                          <a:cs typeface="Arial"/>
                        </a:rPr>
                        <a:t> </a:t>
                      </a:r>
                      <a:r>
                        <a:rPr lang="en-US" sz="1400">
                          <a:latin typeface="+mj-lt"/>
                          <a:cs typeface="Arial"/>
                        </a:rPr>
                        <a:t>an</a:t>
                      </a:r>
                      <a:r>
                        <a:rPr lang="en-US" sz="1400" spc="-20">
                          <a:latin typeface="+mj-lt"/>
                          <a:cs typeface="Arial"/>
                        </a:rPr>
                        <a:t> </a:t>
                      </a:r>
                      <a:r>
                        <a:rPr lang="en-US" sz="1400">
                          <a:latin typeface="+mj-lt"/>
                          <a:cs typeface="Arial"/>
                        </a:rPr>
                        <a:t>unpredictable</a:t>
                      </a:r>
                      <a:r>
                        <a:rPr lang="en-US" sz="1400" spc="-20">
                          <a:latin typeface="+mj-lt"/>
                          <a:cs typeface="Arial"/>
                        </a:rPr>
                        <a:t> </a:t>
                      </a:r>
                      <a:r>
                        <a:rPr lang="en-US" sz="1400">
                          <a:latin typeface="+mj-lt"/>
                          <a:cs typeface="Arial"/>
                        </a:rPr>
                        <a:t>duration,</a:t>
                      </a:r>
                      <a:r>
                        <a:rPr lang="en-US" sz="1400" spc="-10">
                          <a:latin typeface="+mj-lt"/>
                          <a:cs typeface="Arial"/>
                        </a:rPr>
                        <a:t> </a:t>
                      </a:r>
                      <a:r>
                        <a:rPr lang="en-US" sz="1400">
                          <a:latin typeface="+mj-lt"/>
                          <a:cs typeface="Arial"/>
                        </a:rPr>
                        <a:t>in</a:t>
                      </a:r>
                      <a:r>
                        <a:rPr lang="en-US" sz="1400" spc="-10">
                          <a:latin typeface="+mj-lt"/>
                          <a:cs typeface="Arial"/>
                        </a:rPr>
                        <a:t> </a:t>
                      </a:r>
                      <a:r>
                        <a:rPr lang="en-US" sz="1400">
                          <a:latin typeface="+mj-lt"/>
                          <a:cs typeface="Arial"/>
                        </a:rPr>
                        <a:t>which</a:t>
                      </a:r>
                      <a:r>
                        <a:rPr lang="en-US" sz="1400" spc="-20">
                          <a:latin typeface="+mj-lt"/>
                          <a:cs typeface="Arial"/>
                        </a:rPr>
                        <a:t> case </a:t>
                      </a:r>
                      <a:r>
                        <a:rPr lang="en-US" sz="1400" err="1">
                          <a:latin typeface="+mj-lt"/>
                          <a:cs typeface="Arial"/>
                        </a:rPr>
                        <a:t>anaesthetists</a:t>
                      </a:r>
                      <a:r>
                        <a:rPr lang="en-US" sz="1400" spc="-15">
                          <a:latin typeface="+mj-lt"/>
                          <a:cs typeface="Arial"/>
                        </a:rPr>
                        <a:t> </a:t>
                      </a:r>
                      <a:r>
                        <a:rPr lang="en-US" sz="1400">
                          <a:latin typeface="+mj-lt"/>
                          <a:cs typeface="Arial"/>
                        </a:rPr>
                        <a:t>will</a:t>
                      </a:r>
                      <a:r>
                        <a:rPr lang="en-US" sz="1400" spc="-25">
                          <a:latin typeface="+mj-lt"/>
                          <a:cs typeface="Arial"/>
                        </a:rPr>
                        <a:t> </a:t>
                      </a:r>
                      <a:r>
                        <a:rPr lang="en-US" sz="1400">
                          <a:latin typeface="+mj-lt"/>
                          <a:cs typeface="Arial"/>
                        </a:rPr>
                        <a:t>opt</a:t>
                      </a:r>
                      <a:r>
                        <a:rPr lang="en-US" sz="1400" spc="-20">
                          <a:latin typeface="+mj-lt"/>
                          <a:cs typeface="Arial"/>
                        </a:rPr>
                        <a:t> </a:t>
                      </a:r>
                      <a:r>
                        <a:rPr lang="en-US" sz="1400">
                          <a:latin typeface="+mj-lt"/>
                          <a:cs typeface="Arial"/>
                        </a:rPr>
                        <a:t>for</a:t>
                      </a:r>
                      <a:r>
                        <a:rPr lang="en-US" sz="1400" spc="-15">
                          <a:latin typeface="+mj-lt"/>
                          <a:cs typeface="Arial"/>
                        </a:rPr>
                        <a:t> </a:t>
                      </a:r>
                      <a:r>
                        <a:rPr lang="en-US" sz="1400">
                          <a:latin typeface="+mj-lt"/>
                          <a:cs typeface="Arial"/>
                        </a:rPr>
                        <a:t>endotracheal</a:t>
                      </a:r>
                      <a:r>
                        <a:rPr lang="en-US" sz="1400" spc="-15">
                          <a:latin typeface="+mj-lt"/>
                          <a:cs typeface="Arial"/>
                        </a:rPr>
                        <a:t> </a:t>
                      </a:r>
                      <a:r>
                        <a:rPr lang="en-US" sz="1400">
                          <a:latin typeface="+mj-lt"/>
                          <a:cs typeface="Arial"/>
                        </a:rPr>
                        <a:t>intubation</a:t>
                      </a:r>
                      <a:r>
                        <a:rPr lang="en-US" sz="1400" spc="-20">
                          <a:latin typeface="+mj-lt"/>
                          <a:cs typeface="Arial"/>
                        </a:rPr>
                        <a:t> </a:t>
                      </a:r>
                      <a:r>
                        <a:rPr lang="en-US" sz="1400">
                          <a:latin typeface="+mj-lt"/>
                          <a:cs typeface="Arial"/>
                        </a:rPr>
                        <a:t>as</a:t>
                      </a:r>
                      <a:r>
                        <a:rPr lang="en-US" sz="1400" spc="-5">
                          <a:latin typeface="+mj-lt"/>
                          <a:cs typeface="Arial"/>
                        </a:rPr>
                        <a:t> </a:t>
                      </a:r>
                      <a:r>
                        <a:rPr lang="en-US" sz="1400">
                          <a:latin typeface="+mj-lt"/>
                          <a:cs typeface="Arial"/>
                        </a:rPr>
                        <a:t>it</a:t>
                      </a:r>
                      <a:r>
                        <a:rPr lang="en-US" sz="1400" spc="-15">
                          <a:latin typeface="+mj-lt"/>
                          <a:cs typeface="Arial"/>
                        </a:rPr>
                        <a:t> </a:t>
                      </a:r>
                      <a:r>
                        <a:rPr lang="en-US" sz="1400">
                          <a:latin typeface="+mj-lt"/>
                          <a:cs typeface="Arial"/>
                        </a:rPr>
                        <a:t>is</a:t>
                      </a:r>
                      <a:r>
                        <a:rPr lang="en-US" sz="1400" spc="-15">
                          <a:latin typeface="+mj-lt"/>
                          <a:cs typeface="Arial"/>
                        </a:rPr>
                        <a:t> </a:t>
                      </a:r>
                      <a:r>
                        <a:rPr lang="en-US" sz="1400">
                          <a:latin typeface="+mj-lt"/>
                          <a:cs typeface="Arial"/>
                        </a:rPr>
                        <a:t>believed</a:t>
                      </a:r>
                      <a:r>
                        <a:rPr lang="en-US" sz="1400" spc="-15">
                          <a:latin typeface="+mj-lt"/>
                          <a:cs typeface="Arial"/>
                        </a:rPr>
                        <a:t> </a:t>
                      </a:r>
                      <a:r>
                        <a:rPr lang="en-US" sz="1400">
                          <a:latin typeface="+mj-lt"/>
                          <a:cs typeface="Arial"/>
                        </a:rPr>
                        <a:t>to</a:t>
                      </a:r>
                      <a:r>
                        <a:rPr lang="en-US" sz="1400" spc="-20">
                          <a:latin typeface="+mj-lt"/>
                          <a:cs typeface="Arial"/>
                        </a:rPr>
                        <a:t> </a:t>
                      </a:r>
                      <a:r>
                        <a:rPr lang="en-US" sz="1400">
                          <a:latin typeface="+mj-lt"/>
                          <a:cs typeface="Arial"/>
                        </a:rPr>
                        <a:t>be</a:t>
                      </a:r>
                      <a:r>
                        <a:rPr lang="en-US" sz="1400" spc="-20">
                          <a:latin typeface="+mj-lt"/>
                          <a:cs typeface="Arial"/>
                        </a:rPr>
                        <a:t> </a:t>
                      </a:r>
                      <a:r>
                        <a:rPr lang="en-US" sz="1400">
                          <a:latin typeface="+mj-lt"/>
                          <a:cs typeface="Arial"/>
                        </a:rPr>
                        <a:t>more</a:t>
                      </a:r>
                      <a:r>
                        <a:rPr lang="en-US" sz="1400" spc="-20">
                          <a:latin typeface="+mj-lt"/>
                          <a:cs typeface="Arial"/>
                        </a:rPr>
                        <a:t> </a:t>
                      </a:r>
                      <a:r>
                        <a:rPr lang="en-US" sz="1400" spc="-10">
                          <a:latin typeface="+mj-lt"/>
                          <a:cs typeface="Arial"/>
                        </a:rPr>
                        <a:t>secure</a:t>
                      </a:r>
                      <a:endParaRPr lang="en-US" sz="1400">
                        <a:latin typeface="+mj-lt"/>
                        <a:cs typeface="Arial"/>
                      </a:endParaRPr>
                    </a:p>
                  </a:txBody>
                  <a:tcPr/>
                </a:tc>
                <a:extLst>
                  <a:ext uri="{0D108BD9-81ED-4DB2-BD59-A6C34878D82A}">
                    <a16:rowId xmlns:a16="http://schemas.microsoft.com/office/drawing/2014/main" val="1402849232"/>
                  </a:ext>
                </a:extLst>
              </a:tr>
              <a:tr h="370840">
                <a:tc>
                  <a:txBody>
                    <a:bodyPr/>
                    <a:lstStyle/>
                    <a:p>
                      <a:pPr marL="0" marR="0" lvl="0" indent="0" algn="l" defTabSz="1131118" rtl="0" eaLnBrk="1" fontAlgn="auto" latinLnBrk="0" hangingPunct="1">
                        <a:lnSpc>
                          <a:spcPct val="100000"/>
                        </a:lnSpc>
                        <a:spcBef>
                          <a:spcPts val="0"/>
                        </a:spcBef>
                        <a:spcAft>
                          <a:spcPts val="0"/>
                        </a:spcAft>
                        <a:buClrTx/>
                        <a:buSzTx/>
                        <a:buFontTx/>
                        <a:buNone/>
                        <a:tabLst/>
                        <a:defRPr/>
                      </a:pPr>
                      <a:r>
                        <a:rPr lang="en-US" sz="1400">
                          <a:latin typeface="+mj-lt"/>
                        </a:rPr>
                        <a:t>Use of a nasal cannula is usually insufficient in hysteroscopy. It does not provide airway protection or controlled ventilation, so generally suitable only for patients with low aspiration risk and stable respiratory function.</a:t>
                      </a:r>
                    </a:p>
                    <a:p>
                      <a:endParaRPr lang="en-MY" sz="1400">
                        <a:latin typeface="+mj-lt"/>
                      </a:endParaRPr>
                    </a:p>
                  </a:txBody>
                  <a:tcPr/>
                </a:tc>
                <a:tc>
                  <a:txBody>
                    <a:bodyPr/>
                    <a:lstStyle/>
                    <a:p>
                      <a:endParaRPr lang="en-MY" sz="1400">
                        <a:latin typeface="+mj-lt"/>
                      </a:endParaRPr>
                    </a:p>
                  </a:txBody>
                  <a:tcPr/>
                </a:tc>
                <a:extLst>
                  <a:ext uri="{0D108BD9-81ED-4DB2-BD59-A6C34878D82A}">
                    <a16:rowId xmlns:a16="http://schemas.microsoft.com/office/drawing/2014/main" val="3133084011"/>
                  </a:ext>
                </a:extLst>
              </a:tr>
              <a:tr h="370840">
                <a:tc>
                  <a:txBody>
                    <a:bodyPr/>
                    <a:lstStyle/>
                    <a:p>
                      <a:r>
                        <a:rPr lang="en-US" sz="1400">
                          <a:latin typeface="+mj-lt"/>
                          <a:cs typeface="Arial"/>
                        </a:rPr>
                        <a:t>Reduce</a:t>
                      </a:r>
                      <a:r>
                        <a:rPr lang="en-US" sz="1400" spc="-15">
                          <a:latin typeface="+mj-lt"/>
                          <a:cs typeface="Arial"/>
                        </a:rPr>
                        <a:t> </a:t>
                      </a:r>
                      <a:r>
                        <a:rPr lang="en-US" sz="1400">
                          <a:latin typeface="+mj-lt"/>
                          <a:cs typeface="Arial"/>
                        </a:rPr>
                        <a:t>the</a:t>
                      </a:r>
                      <a:r>
                        <a:rPr lang="en-US" sz="1400" spc="-15">
                          <a:latin typeface="+mj-lt"/>
                          <a:cs typeface="Arial"/>
                        </a:rPr>
                        <a:t> </a:t>
                      </a:r>
                      <a:r>
                        <a:rPr lang="en-US" sz="1400">
                          <a:latin typeface="+mj-lt"/>
                          <a:cs typeface="Arial"/>
                        </a:rPr>
                        <a:t>need</a:t>
                      </a:r>
                      <a:r>
                        <a:rPr lang="en-US" sz="1400" spc="-20">
                          <a:latin typeface="+mj-lt"/>
                          <a:cs typeface="Arial"/>
                        </a:rPr>
                        <a:t> </a:t>
                      </a:r>
                      <a:r>
                        <a:rPr lang="en-US" sz="1400">
                          <a:latin typeface="+mj-lt"/>
                          <a:cs typeface="Arial"/>
                        </a:rPr>
                        <a:t>for</a:t>
                      </a:r>
                      <a:r>
                        <a:rPr lang="en-US" sz="1400" spc="-10">
                          <a:latin typeface="+mj-lt"/>
                          <a:cs typeface="Arial"/>
                        </a:rPr>
                        <a:t> </a:t>
                      </a:r>
                      <a:r>
                        <a:rPr lang="en-US" sz="1400">
                          <a:latin typeface="+mj-lt"/>
                          <a:cs typeface="Arial"/>
                        </a:rPr>
                        <a:t>muscle</a:t>
                      </a:r>
                      <a:r>
                        <a:rPr lang="en-US" sz="1400" spc="-20">
                          <a:latin typeface="+mj-lt"/>
                          <a:cs typeface="Arial"/>
                        </a:rPr>
                        <a:t> </a:t>
                      </a:r>
                      <a:r>
                        <a:rPr lang="en-US" sz="1400">
                          <a:latin typeface="+mj-lt"/>
                          <a:cs typeface="Arial"/>
                        </a:rPr>
                        <a:t>relaxant</a:t>
                      </a:r>
                      <a:r>
                        <a:rPr lang="en-US" sz="1400" spc="-10">
                          <a:latin typeface="+mj-lt"/>
                          <a:cs typeface="Arial"/>
                        </a:rPr>
                        <a:t> </a:t>
                      </a:r>
                      <a:r>
                        <a:rPr lang="en-US" sz="1400">
                          <a:latin typeface="+mj-lt"/>
                          <a:cs typeface="Arial"/>
                        </a:rPr>
                        <a:t>and</a:t>
                      </a:r>
                      <a:r>
                        <a:rPr lang="en-US" sz="1400" spc="-20">
                          <a:latin typeface="+mj-lt"/>
                          <a:cs typeface="Arial"/>
                        </a:rPr>
                        <a:t> </a:t>
                      </a:r>
                      <a:r>
                        <a:rPr lang="en-US" sz="1400">
                          <a:latin typeface="+mj-lt"/>
                          <a:cs typeface="Arial"/>
                        </a:rPr>
                        <a:t>muscle</a:t>
                      </a:r>
                      <a:r>
                        <a:rPr lang="en-US" sz="1400" spc="-20">
                          <a:latin typeface="+mj-lt"/>
                          <a:cs typeface="Arial"/>
                        </a:rPr>
                        <a:t> </a:t>
                      </a:r>
                      <a:r>
                        <a:rPr lang="en-US" sz="1400">
                          <a:latin typeface="+mj-lt"/>
                          <a:cs typeface="Arial"/>
                        </a:rPr>
                        <a:t>relaxant</a:t>
                      </a:r>
                      <a:r>
                        <a:rPr lang="en-US" sz="1400" spc="-20">
                          <a:latin typeface="+mj-lt"/>
                          <a:cs typeface="Arial"/>
                        </a:rPr>
                        <a:t> </a:t>
                      </a:r>
                      <a:r>
                        <a:rPr lang="en-US" sz="1400" spc="-10">
                          <a:latin typeface="+mj-lt"/>
                          <a:cs typeface="Arial"/>
                        </a:rPr>
                        <a:t>antagonists</a:t>
                      </a:r>
                      <a:endParaRPr lang="en-MY" sz="1400">
                        <a:latin typeface="+mj-lt"/>
                      </a:endParaRPr>
                    </a:p>
                  </a:txBody>
                  <a:tcPr/>
                </a:tc>
                <a:tc>
                  <a:txBody>
                    <a:bodyPr/>
                    <a:lstStyle/>
                    <a:p>
                      <a:endParaRPr lang="en-MY" sz="1400">
                        <a:latin typeface="+mj-lt"/>
                      </a:endParaRPr>
                    </a:p>
                  </a:txBody>
                  <a:tcPr/>
                </a:tc>
                <a:extLst>
                  <a:ext uri="{0D108BD9-81ED-4DB2-BD59-A6C34878D82A}">
                    <a16:rowId xmlns:a16="http://schemas.microsoft.com/office/drawing/2014/main" val="3965123239"/>
                  </a:ext>
                </a:extLst>
              </a:tr>
            </a:tbl>
          </a:graphicData>
        </a:graphic>
      </p:graphicFrame>
      <p:pic>
        <p:nvPicPr>
          <p:cNvPr id="3" name="Picture 2">
            <a:extLst>
              <a:ext uri="{FF2B5EF4-FFF2-40B4-BE49-F238E27FC236}">
                <a16:creationId xmlns:a16="http://schemas.microsoft.com/office/drawing/2014/main" id="{BBDEC1EB-3316-8B8D-F926-57FD039ECFD0}"/>
              </a:ext>
            </a:extLst>
          </p:cNvPr>
          <p:cNvPicPr>
            <a:picLocks noChangeAspect="1"/>
          </p:cNvPicPr>
          <p:nvPr/>
        </p:nvPicPr>
        <p:blipFill>
          <a:blip r:embed="rId2"/>
          <a:stretch>
            <a:fillRect/>
          </a:stretch>
        </p:blipFill>
        <p:spPr>
          <a:xfrm>
            <a:off x="8793479" y="2018347"/>
            <a:ext cx="2821305" cy="2821305"/>
          </a:xfrm>
          <a:prstGeom prst="rect">
            <a:avLst/>
          </a:prstGeom>
        </p:spPr>
      </p:pic>
    </p:spTree>
    <p:extLst>
      <p:ext uri="{BB962C8B-B14F-4D97-AF65-F5344CB8AC3E}">
        <p14:creationId xmlns:p14="http://schemas.microsoft.com/office/powerpoint/2010/main" val="1581181028"/>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C39C2-BC4F-77EE-387D-228953FD1FE9}"/>
              </a:ext>
            </a:extLst>
          </p:cNvPr>
          <p:cNvSpPr>
            <a:spLocks noGrp="1"/>
          </p:cNvSpPr>
          <p:nvPr>
            <p:ph type="title"/>
          </p:nvPr>
        </p:nvSpPr>
        <p:spPr/>
        <p:txBody>
          <a:bodyPr/>
          <a:lstStyle/>
          <a:p>
            <a:r>
              <a:rPr lang="en-US" altLang="zh-CN"/>
              <a:t>Unique Benefits of </a:t>
            </a:r>
            <a:r>
              <a:rPr lang="en-US" altLang="zh-CN" err="1"/>
              <a:t>SafeLM</a:t>
            </a:r>
            <a:r>
              <a:rPr lang="en-US" altLang="zh-CN"/>
              <a:t> in Hysteroscopy</a:t>
            </a:r>
            <a:endParaRPr lang="en-MY"/>
          </a:p>
        </p:txBody>
      </p:sp>
      <p:sp>
        <p:nvSpPr>
          <p:cNvPr id="4" name="TextBox 3">
            <a:extLst>
              <a:ext uri="{FF2B5EF4-FFF2-40B4-BE49-F238E27FC236}">
                <a16:creationId xmlns:a16="http://schemas.microsoft.com/office/drawing/2014/main" id="{19E9C3E2-062C-82E3-A3DD-FACB86A9ADF2}"/>
              </a:ext>
            </a:extLst>
          </p:cNvPr>
          <p:cNvSpPr txBox="1"/>
          <p:nvPr/>
        </p:nvSpPr>
        <p:spPr>
          <a:xfrm>
            <a:off x="5285784" y="1937940"/>
            <a:ext cx="6352585" cy="3465436"/>
          </a:xfrm>
          <a:prstGeom prst="rect">
            <a:avLst/>
          </a:prstGeom>
          <a:noFill/>
        </p:spPr>
        <p:txBody>
          <a:bodyPr wrap="square">
            <a:spAutoFit/>
          </a:bodyPr>
          <a:lstStyle/>
          <a:p>
            <a:pPr marL="469900" marR="199390" indent="-228600">
              <a:lnSpc>
                <a:spcPct val="150000"/>
              </a:lnSpc>
              <a:spcBef>
                <a:spcPts val="1100"/>
              </a:spcBef>
              <a:buFont typeface="Symbol"/>
              <a:buChar char=""/>
              <a:tabLst>
                <a:tab pos="469900" algn="l"/>
              </a:tabLst>
            </a:pPr>
            <a:r>
              <a:rPr lang="en-US" sz="1400" b="0">
                <a:latin typeface="+mj-lt"/>
                <a:cs typeface="Arial"/>
              </a:rPr>
              <a:t>Continuous</a:t>
            </a:r>
            <a:r>
              <a:rPr lang="en-US" sz="1400" b="0" spc="-25">
                <a:latin typeface="+mj-lt"/>
                <a:cs typeface="Arial"/>
              </a:rPr>
              <a:t> </a:t>
            </a:r>
            <a:r>
              <a:rPr lang="en-US" sz="1400" b="0">
                <a:latin typeface="+mj-lt"/>
                <a:cs typeface="Arial"/>
              </a:rPr>
              <a:t>monitoring</a:t>
            </a:r>
            <a:r>
              <a:rPr lang="en-US" sz="1400" b="0" spc="-30">
                <a:latin typeface="+mj-lt"/>
                <a:cs typeface="Arial"/>
              </a:rPr>
              <a:t> </a:t>
            </a:r>
            <a:r>
              <a:rPr lang="en-US" sz="1400" b="0">
                <a:latin typeface="+mj-lt"/>
                <a:cs typeface="Arial"/>
              </a:rPr>
              <a:t>supports</a:t>
            </a:r>
            <a:r>
              <a:rPr lang="en-US" sz="1400" b="0" spc="-20">
                <a:latin typeface="+mj-lt"/>
                <a:cs typeface="Arial"/>
              </a:rPr>
              <a:t> </a:t>
            </a:r>
            <a:r>
              <a:rPr lang="en-US" sz="1400" b="0">
                <a:latin typeface="+mj-lt"/>
                <a:cs typeface="Arial"/>
              </a:rPr>
              <a:t>the</a:t>
            </a:r>
            <a:r>
              <a:rPr lang="en-US" sz="1400" b="0" spc="-15">
                <a:latin typeface="+mj-lt"/>
                <a:cs typeface="Arial"/>
              </a:rPr>
              <a:t> </a:t>
            </a:r>
            <a:r>
              <a:rPr lang="en-US" sz="1400" b="0">
                <a:latin typeface="+mj-lt"/>
                <a:cs typeface="Arial"/>
              </a:rPr>
              <a:t>use</a:t>
            </a:r>
            <a:r>
              <a:rPr lang="en-US" sz="1400" b="0" spc="-25">
                <a:latin typeface="+mj-lt"/>
                <a:cs typeface="Arial"/>
              </a:rPr>
              <a:t> </a:t>
            </a:r>
            <a:r>
              <a:rPr lang="en-US" sz="1400" b="0">
                <a:latin typeface="+mj-lt"/>
                <a:cs typeface="Arial"/>
              </a:rPr>
              <a:t>of</a:t>
            </a:r>
            <a:r>
              <a:rPr lang="en-US" sz="1400" b="0" spc="-15">
                <a:latin typeface="+mj-lt"/>
                <a:cs typeface="Arial"/>
              </a:rPr>
              <a:t> </a:t>
            </a:r>
            <a:r>
              <a:rPr lang="en-US" sz="1400" b="0">
                <a:latin typeface="+mj-lt"/>
                <a:cs typeface="Arial"/>
              </a:rPr>
              <a:t>a</a:t>
            </a:r>
            <a:r>
              <a:rPr lang="en-US" sz="1400" b="0" spc="-20">
                <a:latin typeface="+mj-lt"/>
                <a:cs typeface="Arial"/>
              </a:rPr>
              <a:t> </a:t>
            </a:r>
            <a:r>
              <a:rPr lang="en-US" sz="1400" b="0">
                <a:latin typeface="+mj-lt"/>
                <a:cs typeface="Arial"/>
              </a:rPr>
              <a:t>laryngeal</a:t>
            </a:r>
            <a:r>
              <a:rPr lang="en-US" sz="1400" b="0" spc="-20">
                <a:latin typeface="+mj-lt"/>
                <a:cs typeface="Arial"/>
              </a:rPr>
              <a:t> </a:t>
            </a:r>
            <a:r>
              <a:rPr lang="en-US" sz="1400" b="0">
                <a:latin typeface="+mj-lt"/>
                <a:cs typeface="Arial"/>
              </a:rPr>
              <a:t>mask</a:t>
            </a:r>
            <a:r>
              <a:rPr lang="en-US" sz="1400" b="0" spc="-20">
                <a:latin typeface="+mj-lt"/>
                <a:cs typeface="Arial"/>
              </a:rPr>
              <a:t> </a:t>
            </a:r>
            <a:r>
              <a:rPr lang="en-US" sz="1400" b="0">
                <a:latin typeface="+mj-lt"/>
                <a:cs typeface="Arial"/>
              </a:rPr>
              <a:t>for</a:t>
            </a:r>
            <a:r>
              <a:rPr lang="en-US" sz="1400" b="0" spc="-20">
                <a:latin typeface="+mj-lt"/>
                <a:cs typeface="Arial"/>
              </a:rPr>
              <a:t> </a:t>
            </a:r>
            <a:r>
              <a:rPr lang="en-US" sz="1400" b="0">
                <a:latin typeface="+mj-lt"/>
                <a:cs typeface="Arial"/>
              </a:rPr>
              <a:t>controlled</a:t>
            </a:r>
            <a:r>
              <a:rPr lang="en-US" sz="1400" b="0" spc="-30">
                <a:latin typeface="+mj-lt"/>
                <a:cs typeface="Arial"/>
              </a:rPr>
              <a:t> </a:t>
            </a:r>
            <a:r>
              <a:rPr lang="en-US" sz="1400" b="0">
                <a:latin typeface="+mj-lt"/>
                <a:cs typeface="Arial"/>
              </a:rPr>
              <a:t>ventilation</a:t>
            </a:r>
            <a:r>
              <a:rPr lang="en-US" sz="1400" b="0" spc="-20">
                <a:latin typeface="+mj-lt"/>
                <a:cs typeface="Arial"/>
              </a:rPr>
              <a:t> </a:t>
            </a:r>
            <a:r>
              <a:rPr lang="en-US" sz="1400" b="0">
                <a:latin typeface="+mj-lt"/>
                <a:cs typeface="Arial"/>
              </a:rPr>
              <a:t>even</a:t>
            </a:r>
            <a:r>
              <a:rPr lang="en-US" sz="1400" b="0" spc="-20">
                <a:latin typeface="+mj-lt"/>
                <a:cs typeface="Arial"/>
              </a:rPr>
              <a:t> </a:t>
            </a:r>
            <a:r>
              <a:rPr lang="en-US" sz="1400" b="0" spc="-10">
                <a:latin typeface="+mj-lt"/>
                <a:cs typeface="Arial"/>
              </a:rPr>
              <a:t>during </a:t>
            </a:r>
            <a:r>
              <a:rPr lang="en-US" sz="1400" b="0">
                <a:latin typeface="+mj-lt"/>
                <a:cs typeface="Arial"/>
              </a:rPr>
              <a:t>procedures</a:t>
            </a:r>
            <a:r>
              <a:rPr lang="en-US" sz="1400" b="0" spc="-10">
                <a:latin typeface="+mj-lt"/>
                <a:cs typeface="Arial"/>
              </a:rPr>
              <a:t> </a:t>
            </a:r>
            <a:r>
              <a:rPr lang="en-US" sz="1400" b="0">
                <a:latin typeface="+mj-lt"/>
                <a:cs typeface="Arial"/>
              </a:rPr>
              <a:t>with</a:t>
            </a:r>
            <a:r>
              <a:rPr lang="en-US" sz="1400" b="0" spc="-10">
                <a:latin typeface="+mj-lt"/>
                <a:cs typeface="Arial"/>
              </a:rPr>
              <a:t> </a:t>
            </a:r>
            <a:r>
              <a:rPr lang="en-US" sz="1400" b="0">
                <a:latin typeface="+mj-lt"/>
                <a:cs typeface="Arial"/>
              </a:rPr>
              <a:t>longer</a:t>
            </a:r>
            <a:r>
              <a:rPr lang="en-US" sz="1400" b="0" spc="-5">
                <a:latin typeface="+mj-lt"/>
                <a:cs typeface="Arial"/>
              </a:rPr>
              <a:t> </a:t>
            </a:r>
            <a:r>
              <a:rPr lang="en-US" sz="1400" b="0">
                <a:latin typeface="+mj-lt"/>
                <a:cs typeface="Arial"/>
              </a:rPr>
              <a:t>or</a:t>
            </a:r>
            <a:r>
              <a:rPr lang="en-US" sz="1400" b="0" spc="-20">
                <a:latin typeface="+mj-lt"/>
                <a:cs typeface="Arial"/>
              </a:rPr>
              <a:t> </a:t>
            </a:r>
            <a:r>
              <a:rPr lang="en-US" sz="1400" b="0">
                <a:latin typeface="+mj-lt"/>
                <a:cs typeface="Arial"/>
              </a:rPr>
              <a:t>unexpected</a:t>
            </a:r>
            <a:r>
              <a:rPr lang="en-US" sz="1400" b="0" spc="-15">
                <a:latin typeface="+mj-lt"/>
                <a:cs typeface="Arial"/>
              </a:rPr>
              <a:t> </a:t>
            </a:r>
            <a:r>
              <a:rPr lang="en-US" sz="1400" b="0" spc="-10">
                <a:latin typeface="+mj-lt"/>
                <a:cs typeface="Arial"/>
              </a:rPr>
              <a:t>duration</a:t>
            </a:r>
          </a:p>
          <a:p>
            <a:pPr marL="469900" marR="199390" indent="-228600">
              <a:lnSpc>
                <a:spcPct val="150000"/>
              </a:lnSpc>
              <a:spcBef>
                <a:spcPts val="1100"/>
              </a:spcBef>
              <a:buFont typeface="Symbol"/>
              <a:buChar char=""/>
              <a:tabLst>
                <a:tab pos="469900" algn="l"/>
              </a:tabLst>
            </a:pPr>
            <a:endParaRPr lang="en-US" sz="1400" b="0">
              <a:latin typeface="+mj-lt"/>
              <a:cs typeface="Arial"/>
            </a:endParaRPr>
          </a:p>
          <a:p>
            <a:pPr marL="469900" marR="275590" indent="-228600">
              <a:lnSpc>
                <a:spcPct val="150000"/>
              </a:lnSpc>
              <a:spcBef>
                <a:spcPts val="80"/>
              </a:spcBef>
              <a:buFont typeface="Symbol"/>
              <a:buChar char=""/>
              <a:tabLst>
                <a:tab pos="469900" algn="l"/>
              </a:tabLst>
            </a:pPr>
            <a:r>
              <a:rPr lang="en-US" sz="1400" b="0">
                <a:latin typeface="+mj-lt"/>
                <a:cs typeface="Arial"/>
              </a:rPr>
              <a:t>Decreases</a:t>
            </a:r>
            <a:r>
              <a:rPr lang="en-US" sz="1400" b="0" spc="-20">
                <a:latin typeface="+mj-lt"/>
                <a:cs typeface="Arial"/>
              </a:rPr>
              <a:t> </a:t>
            </a:r>
            <a:r>
              <a:rPr lang="en-US" sz="1400" b="0">
                <a:latin typeface="+mj-lt"/>
                <a:cs typeface="Arial"/>
              </a:rPr>
              <a:t>the</a:t>
            </a:r>
            <a:r>
              <a:rPr lang="en-US" sz="1400" b="0" spc="-10">
                <a:latin typeface="+mj-lt"/>
                <a:cs typeface="Arial"/>
              </a:rPr>
              <a:t> </a:t>
            </a:r>
            <a:r>
              <a:rPr lang="en-US" sz="1400" b="0">
                <a:latin typeface="+mj-lt"/>
                <a:cs typeface="Arial"/>
              </a:rPr>
              <a:t>need</a:t>
            </a:r>
            <a:r>
              <a:rPr lang="en-US" sz="1400" b="0" spc="-25">
                <a:latin typeface="+mj-lt"/>
                <a:cs typeface="Arial"/>
              </a:rPr>
              <a:t> </a:t>
            </a:r>
            <a:r>
              <a:rPr lang="en-US" sz="1400" b="0">
                <a:latin typeface="+mj-lt"/>
                <a:cs typeface="Arial"/>
              </a:rPr>
              <a:t>for</a:t>
            </a:r>
            <a:r>
              <a:rPr lang="en-US" sz="1400" b="0" spc="-20">
                <a:latin typeface="+mj-lt"/>
                <a:cs typeface="Arial"/>
              </a:rPr>
              <a:t> </a:t>
            </a:r>
            <a:r>
              <a:rPr lang="en-US" sz="1400" b="0">
                <a:latin typeface="+mj-lt"/>
                <a:cs typeface="Arial"/>
              </a:rPr>
              <a:t>muscle</a:t>
            </a:r>
            <a:r>
              <a:rPr lang="en-US" sz="1400" b="0" spc="-20">
                <a:latin typeface="+mj-lt"/>
                <a:cs typeface="Arial"/>
              </a:rPr>
              <a:t> </a:t>
            </a:r>
            <a:r>
              <a:rPr lang="en-US" sz="1400" b="0">
                <a:latin typeface="+mj-lt"/>
                <a:cs typeface="Arial"/>
              </a:rPr>
              <a:t>relaxants</a:t>
            </a:r>
            <a:r>
              <a:rPr lang="en-US" sz="1400" b="0" spc="-20">
                <a:latin typeface="+mj-lt"/>
                <a:cs typeface="Arial"/>
              </a:rPr>
              <a:t> </a:t>
            </a:r>
            <a:r>
              <a:rPr lang="en-US" sz="1400" b="0">
                <a:latin typeface="+mj-lt"/>
                <a:cs typeface="Arial"/>
              </a:rPr>
              <a:t>and</a:t>
            </a:r>
            <a:r>
              <a:rPr lang="en-US" sz="1400" b="0" spc="-20">
                <a:latin typeface="+mj-lt"/>
                <a:cs typeface="Arial"/>
              </a:rPr>
              <a:t> </a:t>
            </a:r>
            <a:r>
              <a:rPr lang="en-US" sz="1400" b="0">
                <a:latin typeface="+mj-lt"/>
                <a:cs typeface="Arial"/>
              </a:rPr>
              <a:t>deep</a:t>
            </a:r>
            <a:r>
              <a:rPr lang="en-US" sz="1400" b="0" spc="-10">
                <a:latin typeface="+mj-lt"/>
                <a:cs typeface="Arial"/>
              </a:rPr>
              <a:t> </a:t>
            </a:r>
            <a:r>
              <a:rPr lang="en-US" sz="1400" b="0" err="1">
                <a:latin typeface="+mj-lt"/>
                <a:cs typeface="Arial"/>
              </a:rPr>
              <a:t>anaesthesia</a:t>
            </a:r>
            <a:r>
              <a:rPr lang="en-US" sz="1400" b="0">
                <a:latin typeface="+mj-lt"/>
                <a:cs typeface="Arial"/>
              </a:rPr>
              <a:t>,</a:t>
            </a:r>
            <a:r>
              <a:rPr lang="en-US" sz="1400" b="0" spc="-20">
                <a:latin typeface="+mj-lt"/>
                <a:cs typeface="Arial"/>
              </a:rPr>
              <a:t> </a:t>
            </a:r>
            <a:r>
              <a:rPr lang="en-US" sz="1400" b="0">
                <a:latin typeface="+mj-lt"/>
                <a:cs typeface="Arial"/>
              </a:rPr>
              <a:t>supporting</a:t>
            </a:r>
            <a:r>
              <a:rPr lang="en-US" sz="1400" b="0" spc="-15">
                <a:latin typeface="+mj-lt"/>
                <a:cs typeface="Arial"/>
              </a:rPr>
              <a:t> </a:t>
            </a:r>
            <a:r>
              <a:rPr lang="en-US" sz="1400" b="0">
                <a:latin typeface="+mj-lt"/>
                <a:cs typeface="Arial"/>
              </a:rPr>
              <a:t>faster</a:t>
            </a:r>
            <a:r>
              <a:rPr lang="en-US" sz="1400" b="0" spc="-15">
                <a:latin typeface="+mj-lt"/>
                <a:cs typeface="Arial"/>
              </a:rPr>
              <a:t> </a:t>
            </a:r>
            <a:r>
              <a:rPr lang="en-US" sz="1400" b="0">
                <a:latin typeface="+mj-lt"/>
                <a:cs typeface="Arial"/>
              </a:rPr>
              <a:t>recovery</a:t>
            </a:r>
            <a:r>
              <a:rPr lang="en-US" sz="1400" b="0" spc="-15">
                <a:latin typeface="+mj-lt"/>
                <a:cs typeface="Arial"/>
              </a:rPr>
              <a:t> </a:t>
            </a:r>
            <a:r>
              <a:rPr lang="en-US" sz="1400" b="0" spc="-25">
                <a:latin typeface="+mj-lt"/>
                <a:cs typeface="Arial"/>
              </a:rPr>
              <a:t>and </a:t>
            </a:r>
            <a:r>
              <a:rPr lang="en-US" sz="1400" b="0">
                <a:latin typeface="+mj-lt"/>
                <a:cs typeface="Arial"/>
              </a:rPr>
              <a:t>improved</a:t>
            </a:r>
            <a:r>
              <a:rPr lang="en-US" sz="1400" b="0" spc="-35">
                <a:latin typeface="+mj-lt"/>
                <a:cs typeface="Arial"/>
              </a:rPr>
              <a:t> </a:t>
            </a:r>
            <a:r>
              <a:rPr lang="en-US" sz="1400" b="0">
                <a:latin typeface="+mj-lt"/>
                <a:cs typeface="Arial"/>
              </a:rPr>
              <a:t>patient</a:t>
            </a:r>
            <a:r>
              <a:rPr lang="en-US" sz="1400" b="0" spc="-35">
                <a:latin typeface="+mj-lt"/>
                <a:cs typeface="Arial"/>
              </a:rPr>
              <a:t> </a:t>
            </a:r>
            <a:r>
              <a:rPr lang="en-US" sz="1400" b="0" spc="-10">
                <a:latin typeface="+mj-lt"/>
                <a:cs typeface="Arial"/>
              </a:rPr>
              <a:t>comfort.</a:t>
            </a:r>
          </a:p>
          <a:p>
            <a:pPr marL="469900" marR="275590" indent="-228600">
              <a:lnSpc>
                <a:spcPct val="150000"/>
              </a:lnSpc>
              <a:spcBef>
                <a:spcPts val="80"/>
              </a:spcBef>
              <a:buFont typeface="Symbol"/>
              <a:buChar char=""/>
              <a:tabLst>
                <a:tab pos="469900" algn="l"/>
              </a:tabLst>
            </a:pPr>
            <a:endParaRPr lang="en-US" sz="1400" b="0">
              <a:latin typeface="+mj-lt"/>
              <a:cs typeface="Arial"/>
            </a:endParaRPr>
          </a:p>
          <a:p>
            <a:pPr marL="469265" indent="-227965">
              <a:lnSpc>
                <a:spcPct val="150000"/>
              </a:lnSpc>
              <a:buFont typeface="Symbol"/>
              <a:buChar char=""/>
              <a:tabLst>
                <a:tab pos="469265" algn="l"/>
              </a:tabLst>
            </a:pPr>
            <a:r>
              <a:rPr lang="en-US" sz="1400" b="0" err="1">
                <a:latin typeface="+mj-lt"/>
                <a:cs typeface="Arial"/>
              </a:rPr>
              <a:t>SafeLM</a:t>
            </a:r>
            <a:r>
              <a:rPr lang="en-US" sz="1400" b="0" spc="-20">
                <a:latin typeface="+mj-lt"/>
                <a:cs typeface="Arial"/>
              </a:rPr>
              <a:t> </a:t>
            </a:r>
            <a:r>
              <a:rPr lang="en-US" sz="1400" b="0">
                <a:latin typeface="+mj-lt"/>
                <a:cs typeface="Arial"/>
              </a:rPr>
              <a:t>can</a:t>
            </a:r>
            <a:r>
              <a:rPr lang="en-US" sz="1400" b="0" spc="-20">
                <a:latin typeface="+mj-lt"/>
                <a:cs typeface="Arial"/>
              </a:rPr>
              <a:t> </a:t>
            </a:r>
            <a:r>
              <a:rPr lang="en-US" sz="1400" b="0">
                <a:latin typeface="+mj-lt"/>
                <a:cs typeface="Arial"/>
              </a:rPr>
              <a:t>help</a:t>
            </a:r>
            <a:r>
              <a:rPr lang="en-US" sz="1400" b="0" spc="-10">
                <a:latin typeface="+mj-lt"/>
                <a:cs typeface="Arial"/>
              </a:rPr>
              <a:t> </a:t>
            </a:r>
            <a:r>
              <a:rPr lang="en-US" sz="1400" b="0">
                <a:latin typeface="+mj-lt"/>
                <a:cs typeface="Arial"/>
              </a:rPr>
              <a:t>detect</a:t>
            </a:r>
            <a:r>
              <a:rPr lang="en-US" sz="1400" b="0" spc="-15">
                <a:latin typeface="+mj-lt"/>
                <a:cs typeface="Arial"/>
              </a:rPr>
              <a:t> </a:t>
            </a:r>
            <a:r>
              <a:rPr lang="en-US" sz="1400" b="0">
                <a:latin typeface="+mj-lt"/>
                <a:cs typeface="Arial"/>
              </a:rPr>
              <a:t>whether</a:t>
            </a:r>
            <a:r>
              <a:rPr lang="en-US" sz="1400" b="0" spc="-20">
                <a:latin typeface="+mj-lt"/>
                <a:cs typeface="Arial"/>
              </a:rPr>
              <a:t> </a:t>
            </a:r>
            <a:r>
              <a:rPr lang="en-US" sz="1400" b="0">
                <a:latin typeface="+mj-lt"/>
                <a:cs typeface="Arial"/>
              </a:rPr>
              <a:t>the</a:t>
            </a:r>
            <a:r>
              <a:rPr lang="en-US" sz="1400" b="0" spc="-25">
                <a:latin typeface="+mj-lt"/>
                <a:cs typeface="Arial"/>
              </a:rPr>
              <a:t> </a:t>
            </a:r>
            <a:r>
              <a:rPr lang="en-US" sz="1400" b="0">
                <a:latin typeface="+mj-lt"/>
                <a:cs typeface="Arial"/>
              </a:rPr>
              <a:t>cause</a:t>
            </a:r>
            <a:r>
              <a:rPr lang="en-US" sz="1400" b="0" spc="-15">
                <a:latin typeface="+mj-lt"/>
                <a:cs typeface="Arial"/>
              </a:rPr>
              <a:t> </a:t>
            </a:r>
            <a:r>
              <a:rPr lang="en-US" sz="1400" b="0">
                <a:latin typeface="+mj-lt"/>
                <a:cs typeface="Arial"/>
              </a:rPr>
              <a:t>is</a:t>
            </a:r>
            <a:r>
              <a:rPr lang="en-US" sz="1400" b="0" spc="-5">
                <a:latin typeface="+mj-lt"/>
                <a:cs typeface="Arial"/>
              </a:rPr>
              <a:t> </a:t>
            </a:r>
            <a:r>
              <a:rPr lang="en-US" sz="1400" b="0">
                <a:latin typeface="+mj-lt"/>
                <a:cs typeface="Arial"/>
              </a:rPr>
              <a:t>laryngospasm,</a:t>
            </a:r>
            <a:r>
              <a:rPr lang="en-US" sz="1400" b="0" spc="-20">
                <a:latin typeface="+mj-lt"/>
                <a:cs typeface="Arial"/>
              </a:rPr>
              <a:t> </a:t>
            </a:r>
            <a:r>
              <a:rPr lang="en-US" sz="1400" b="0">
                <a:latin typeface="+mj-lt"/>
                <a:cs typeface="Arial"/>
              </a:rPr>
              <a:t>prompting</a:t>
            </a:r>
            <a:r>
              <a:rPr lang="en-US" sz="1400" b="0" spc="-20">
                <a:latin typeface="+mj-lt"/>
                <a:cs typeface="Arial"/>
              </a:rPr>
              <a:t> </a:t>
            </a:r>
            <a:r>
              <a:rPr lang="en-US" sz="1400" b="0">
                <a:latin typeface="+mj-lt"/>
                <a:cs typeface="Arial"/>
              </a:rPr>
              <a:t>the</a:t>
            </a:r>
            <a:r>
              <a:rPr lang="en-US" sz="1400" b="0" spc="-15">
                <a:latin typeface="+mj-lt"/>
                <a:cs typeface="Arial"/>
              </a:rPr>
              <a:t> </a:t>
            </a:r>
            <a:r>
              <a:rPr lang="en-US" sz="1400" b="0" err="1">
                <a:latin typeface="+mj-lt"/>
                <a:cs typeface="Arial"/>
              </a:rPr>
              <a:t>anaesthetist</a:t>
            </a:r>
            <a:r>
              <a:rPr lang="en-US" sz="1400" b="0" spc="-20">
                <a:latin typeface="+mj-lt"/>
                <a:cs typeface="Arial"/>
              </a:rPr>
              <a:t> </a:t>
            </a:r>
            <a:r>
              <a:rPr lang="en-US" sz="1400" b="0">
                <a:latin typeface="+mj-lt"/>
                <a:cs typeface="Arial"/>
              </a:rPr>
              <a:t>to</a:t>
            </a:r>
            <a:r>
              <a:rPr lang="en-US" sz="1400" b="0" spc="-15">
                <a:latin typeface="+mj-lt"/>
                <a:cs typeface="Arial"/>
              </a:rPr>
              <a:t> </a:t>
            </a:r>
            <a:r>
              <a:rPr lang="en-US" sz="1400" b="0" spc="-10">
                <a:latin typeface="+mj-lt"/>
                <a:cs typeface="Arial"/>
              </a:rPr>
              <a:t>increase </a:t>
            </a:r>
            <a:r>
              <a:rPr lang="en-US" sz="1400" b="0">
                <a:latin typeface="+mj-lt"/>
                <a:cs typeface="Arial"/>
              </a:rPr>
              <a:t>the</a:t>
            </a:r>
            <a:r>
              <a:rPr lang="en-US" sz="1400" b="0" spc="-25">
                <a:latin typeface="+mj-lt"/>
                <a:cs typeface="Arial"/>
              </a:rPr>
              <a:t> </a:t>
            </a:r>
            <a:r>
              <a:rPr lang="en-US" sz="1400" b="0">
                <a:latin typeface="+mj-lt"/>
                <a:cs typeface="Arial"/>
              </a:rPr>
              <a:t>depth</a:t>
            </a:r>
            <a:r>
              <a:rPr lang="en-US" sz="1400" b="0" spc="-20">
                <a:latin typeface="+mj-lt"/>
                <a:cs typeface="Arial"/>
              </a:rPr>
              <a:t> </a:t>
            </a:r>
            <a:r>
              <a:rPr lang="en-US" sz="1400" b="0">
                <a:latin typeface="+mj-lt"/>
                <a:cs typeface="Arial"/>
              </a:rPr>
              <a:t>of</a:t>
            </a:r>
            <a:r>
              <a:rPr lang="en-US" sz="1400" b="0" spc="-5">
                <a:latin typeface="+mj-lt"/>
                <a:cs typeface="Arial"/>
              </a:rPr>
              <a:t> </a:t>
            </a:r>
            <a:r>
              <a:rPr lang="en-US" sz="1400" b="0" err="1">
                <a:latin typeface="+mj-lt"/>
                <a:cs typeface="Arial"/>
              </a:rPr>
              <a:t>anaesthesia</a:t>
            </a:r>
            <a:r>
              <a:rPr lang="en-US" sz="1400" b="0" spc="-20">
                <a:latin typeface="+mj-lt"/>
                <a:cs typeface="Arial"/>
              </a:rPr>
              <a:t> </a:t>
            </a:r>
            <a:r>
              <a:rPr lang="en-US" sz="1400" b="0">
                <a:latin typeface="+mj-lt"/>
                <a:cs typeface="Arial"/>
              </a:rPr>
              <a:t>or</a:t>
            </a:r>
            <a:r>
              <a:rPr lang="en-US" sz="1400" b="0" spc="-5">
                <a:latin typeface="+mj-lt"/>
                <a:cs typeface="Arial"/>
              </a:rPr>
              <a:t> </a:t>
            </a:r>
            <a:r>
              <a:rPr lang="en-US" sz="1400" b="0">
                <a:latin typeface="+mj-lt"/>
                <a:cs typeface="Arial"/>
              </a:rPr>
              <a:t>muscle</a:t>
            </a:r>
            <a:r>
              <a:rPr lang="en-US" sz="1400" b="0" spc="-15">
                <a:latin typeface="+mj-lt"/>
                <a:cs typeface="Arial"/>
              </a:rPr>
              <a:t> </a:t>
            </a:r>
            <a:r>
              <a:rPr lang="en-US" sz="1400" b="0" spc="-10">
                <a:latin typeface="+mj-lt"/>
                <a:cs typeface="Arial"/>
              </a:rPr>
              <a:t>relaxants</a:t>
            </a:r>
            <a:endParaRPr lang="en-US" sz="1400" b="0">
              <a:latin typeface="+mj-lt"/>
              <a:cs typeface="Arial"/>
            </a:endParaRPr>
          </a:p>
        </p:txBody>
      </p:sp>
      <p:pic>
        <p:nvPicPr>
          <p:cNvPr id="3" name="object 6">
            <a:extLst>
              <a:ext uri="{FF2B5EF4-FFF2-40B4-BE49-F238E27FC236}">
                <a16:creationId xmlns:a16="http://schemas.microsoft.com/office/drawing/2014/main" id="{5FD9451B-30EC-0F73-D192-592A70ABBB92}"/>
              </a:ext>
            </a:extLst>
          </p:cNvPr>
          <p:cNvPicPr/>
          <p:nvPr/>
        </p:nvPicPr>
        <p:blipFill>
          <a:blip r:embed="rId2" cstate="print"/>
          <a:stretch>
            <a:fillRect/>
          </a:stretch>
        </p:blipFill>
        <p:spPr>
          <a:xfrm>
            <a:off x="441959" y="1454624"/>
            <a:ext cx="4843825" cy="4580415"/>
          </a:xfrm>
          <a:prstGeom prst="rect">
            <a:avLst/>
          </a:prstGeom>
        </p:spPr>
      </p:pic>
    </p:spTree>
    <p:extLst>
      <p:ext uri="{BB962C8B-B14F-4D97-AF65-F5344CB8AC3E}">
        <p14:creationId xmlns:p14="http://schemas.microsoft.com/office/powerpoint/2010/main" val="1943498235"/>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theme/theme1.xml><?xml version="1.0" encoding="utf-8"?>
<a:theme xmlns:a="http://schemas.openxmlformats.org/drawingml/2006/main" name="微笑PPT - 小A">
  <a:themeElements>
    <a:clrScheme name="自定义 1">
      <a:dk1>
        <a:sysClr val="windowText" lastClr="000000"/>
      </a:dk1>
      <a:lt1>
        <a:sysClr val="window" lastClr="FFFFFF"/>
      </a:lt1>
      <a:dk2>
        <a:srgbClr val="073E87"/>
      </a:dk2>
      <a:lt2>
        <a:srgbClr val="C6E7FC"/>
      </a:lt2>
      <a:accent1>
        <a:srgbClr val="073E87"/>
      </a:accent1>
      <a:accent2>
        <a:srgbClr val="2D82F4"/>
      </a:accent2>
      <a:accent3>
        <a:srgbClr val="5BD078"/>
      </a:accent3>
      <a:accent4>
        <a:srgbClr val="A5D028"/>
      </a:accent4>
      <a:accent5>
        <a:srgbClr val="F5C040"/>
      </a:accent5>
      <a:accent6>
        <a:srgbClr val="05E0DB"/>
      </a:accent6>
      <a:hlink>
        <a:srgbClr val="0080FF"/>
      </a:hlink>
      <a:folHlink>
        <a:srgbClr val="5EAEFF"/>
      </a:folHlink>
    </a:clrScheme>
    <a:fontScheme name="Custom 1">
      <a:majorFont>
        <a:latin typeface="Microsoft YaHei"/>
        <a:ea typeface="微软雅黑"/>
        <a:cs typeface="宋体"/>
      </a:majorFont>
      <a:minorFont>
        <a:latin typeface="Arial"/>
        <a:ea typeface="微软雅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微笑PPT - 小A 1">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微笑PPT - 小A">
  <a:themeElements>
    <a:clrScheme name="自定义 1">
      <a:dk1>
        <a:sysClr val="windowText" lastClr="000000"/>
      </a:dk1>
      <a:lt1>
        <a:sysClr val="window" lastClr="FFFFFF"/>
      </a:lt1>
      <a:dk2>
        <a:srgbClr val="073E87"/>
      </a:dk2>
      <a:lt2>
        <a:srgbClr val="C6E7FC"/>
      </a:lt2>
      <a:accent1>
        <a:srgbClr val="073E87"/>
      </a:accent1>
      <a:accent2>
        <a:srgbClr val="2D82F4"/>
      </a:accent2>
      <a:accent3>
        <a:srgbClr val="5BD078"/>
      </a:accent3>
      <a:accent4>
        <a:srgbClr val="A5D028"/>
      </a:accent4>
      <a:accent5>
        <a:srgbClr val="F5C040"/>
      </a:accent5>
      <a:accent6>
        <a:srgbClr val="05E0DB"/>
      </a:accent6>
      <a:hlink>
        <a:srgbClr val="0080FF"/>
      </a:hlink>
      <a:folHlink>
        <a:srgbClr val="5EAEFF"/>
      </a:folHlink>
    </a:clrScheme>
    <a:fontScheme name="微笑PPT - 小A">
      <a:majorFont>
        <a:latin typeface="Arial"/>
        <a:ea typeface="微软雅黑"/>
        <a:cs typeface="宋体"/>
      </a:majorFont>
      <a:minorFont>
        <a:latin typeface="Arial"/>
        <a:ea typeface="微软雅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微笑PPT - 小A 1">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微笑PPT - 小A">
  <a:themeElements>
    <a:clrScheme name="自定义 1">
      <a:dk1>
        <a:sysClr val="windowText" lastClr="000000"/>
      </a:dk1>
      <a:lt1>
        <a:sysClr val="window" lastClr="FFFFFF"/>
      </a:lt1>
      <a:dk2>
        <a:srgbClr val="073E87"/>
      </a:dk2>
      <a:lt2>
        <a:srgbClr val="C6E7FC"/>
      </a:lt2>
      <a:accent1>
        <a:srgbClr val="073E87"/>
      </a:accent1>
      <a:accent2>
        <a:srgbClr val="2D82F4"/>
      </a:accent2>
      <a:accent3>
        <a:srgbClr val="5BD078"/>
      </a:accent3>
      <a:accent4>
        <a:srgbClr val="A5D028"/>
      </a:accent4>
      <a:accent5>
        <a:srgbClr val="F5C040"/>
      </a:accent5>
      <a:accent6>
        <a:srgbClr val="05E0DB"/>
      </a:accent6>
      <a:hlink>
        <a:srgbClr val="0080FF"/>
      </a:hlink>
      <a:folHlink>
        <a:srgbClr val="5EAEFF"/>
      </a:folHlink>
    </a:clrScheme>
    <a:fontScheme name="微笑PPT - 小A">
      <a:majorFont>
        <a:latin typeface="Arial"/>
        <a:ea typeface="微软雅黑"/>
        <a:cs typeface="宋体"/>
      </a:majorFont>
      <a:minorFont>
        <a:latin typeface="Arial"/>
        <a:ea typeface="微软雅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微笑PPT - 小A 1">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761a5b1-b0ac-49bc-ac00-67c852f19f23">
      <Terms xmlns="http://schemas.microsoft.com/office/infopath/2007/PartnerControls"/>
    </lcf76f155ced4ddcb4097134ff3c332f>
    <TaxCatchAll xmlns="4b42194d-f07a-4fd9-9833-3e2832e048f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4110D623C3C664B860629D77C21E86D" ma:contentTypeVersion="12" ma:contentTypeDescription="Create a new document." ma:contentTypeScope="" ma:versionID="fd61f26ee0373629b5efde4a1bb237d7">
  <xsd:schema xmlns:xsd="http://www.w3.org/2001/XMLSchema" xmlns:xs="http://www.w3.org/2001/XMLSchema" xmlns:p="http://schemas.microsoft.com/office/2006/metadata/properties" xmlns:ns2="f761a5b1-b0ac-49bc-ac00-67c852f19f23" xmlns:ns3="4b42194d-f07a-4fd9-9833-3e2832e048fd" targetNamespace="http://schemas.microsoft.com/office/2006/metadata/properties" ma:root="true" ma:fieldsID="0ee99b8ad27b06b400701b51fd4d1a71" ns2:_="" ns3:_="">
    <xsd:import namespace="f761a5b1-b0ac-49bc-ac00-67c852f19f23"/>
    <xsd:import namespace="4b42194d-f07a-4fd9-9833-3e2832e048f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61a5b1-b0ac-49bc-ac00-67c852f19f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a29f26b-6340-4fe1-885a-2d228e50f53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b42194d-f07a-4fd9-9833-3e2832e048fd"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9d468d4-6db1-4462-840c-f99792c565bd}" ma:internalName="TaxCatchAll" ma:showField="CatchAllData" ma:web="4b42194d-f07a-4fd9-9833-3e2832e048f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099B8E-DA6D-4BE3-A405-AB49A1346FE5}">
  <ds:schemaRefs>
    <ds:schemaRef ds:uri="http://schemas.microsoft.com/sharepoint/v3/contenttype/forms"/>
  </ds:schemaRefs>
</ds:datastoreItem>
</file>

<file path=customXml/itemProps2.xml><?xml version="1.0" encoding="utf-8"?>
<ds:datastoreItem xmlns:ds="http://schemas.openxmlformats.org/officeDocument/2006/customXml" ds:itemID="{50B21EB6-A42B-48AE-98D2-28F5C4FE9AD5}">
  <ds:schemaRefs>
    <ds:schemaRef ds:uri="8c8b0c45-151e-4857-8613-007c4a9c3c7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761a5b1-b0ac-49bc-ac00-67c852f19f23"/>
    <ds:schemaRef ds:uri="4b42194d-f07a-4fd9-9833-3e2832e048fd"/>
  </ds:schemaRefs>
</ds:datastoreItem>
</file>

<file path=customXml/itemProps3.xml><?xml version="1.0" encoding="utf-8"?>
<ds:datastoreItem xmlns:ds="http://schemas.openxmlformats.org/officeDocument/2006/customXml" ds:itemID="{BD0B8E13-5E18-40AC-9ABA-1E2EC398A6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61a5b1-b0ac-49bc-ac00-67c852f19f23"/>
    <ds:schemaRef ds:uri="4b42194d-f07a-4fd9-9833-3e2832e048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CME Laparoscopic Surgery with SafeLM</Template>
  <Application>Microsoft Office PowerPoint</Application>
  <PresentationFormat>Widescreen</PresentationFormat>
  <Slides>5</Slides>
  <Notes>1</Notes>
  <HiddenSlides>0</HiddenSlides>
  <ScaleCrop>false</ScaleCrop>
  <HeadingPairs>
    <vt:vector size="4" baseType="variant">
      <vt:variant>
        <vt:lpstr>Theme</vt:lpstr>
      </vt:variant>
      <vt:variant>
        <vt:i4>3</vt:i4>
      </vt:variant>
      <vt:variant>
        <vt:lpstr>Slide Titles</vt:lpstr>
      </vt:variant>
      <vt:variant>
        <vt:i4>5</vt:i4>
      </vt:variant>
    </vt:vector>
  </HeadingPairs>
  <TitlesOfParts>
    <vt:vector size="8" baseType="lpstr">
      <vt:lpstr>微笑PPT - 小A</vt:lpstr>
      <vt:lpstr>1_微笑PPT - 小A</vt:lpstr>
      <vt:lpstr>2_微笑PPT - 小A</vt:lpstr>
      <vt:lpstr>PowerPoint Presentation</vt:lpstr>
      <vt:lpstr>PowerPoint Presentation</vt:lpstr>
      <vt:lpstr>Challenges of Airway Management in Hysteroscopy</vt:lpstr>
      <vt:lpstr>Benefits and Barriers of SGA Use in Hysteroscopy</vt:lpstr>
      <vt:lpstr>Unique Benefits of SafeLM in Hysteroscopy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Tee Sabrina</dc:creator>
  <cp:revision>6</cp:revision>
  <dcterms:created xsi:type="dcterms:W3CDTF">2026-01-12T06:08:25Z</dcterms:created>
  <dcterms:modified xsi:type="dcterms:W3CDTF">2026-02-04T08:21:45Z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0x010100B4110D623C3C664B860629D77C21E86D</vt:lpwstr>
  </property>
  <property fmtid="{D5CDD505-2E9C-101B-9397-08002B2CF9AE}" pid="3" name="Order">
    <vt:r8>383400</vt:r8>
  </property>
  <property fmtid="{D5CDD505-2E9C-101B-9397-08002B2CF9AE}" pid="4" name="TriggerFlowInfo">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y fmtid="{D5CDD505-2E9C-101B-9397-08002B2CF9AE}" pid="9" name="MediaServiceImageTags">
    <vt:lpwstr/>
  </property>
</Properties>
</file>