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  <p:sldMasterId id="2147483685" r:id="rId6"/>
  </p:sldMasterIdLst>
  <p:notesMasterIdLst>
    <p:notesMasterId r:id="rId20"/>
  </p:notesMasterIdLst>
  <p:sldIdLst>
    <p:sldId id="337" r:id="rId7"/>
    <p:sldId id="881" r:id="rId8"/>
    <p:sldId id="878" r:id="rId9"/>
    <p:sldId id="879" r:id="rId10"/>
    <p:sldId id="880" r:id="rId11"/>
    <p:sldId id="882" r:id="rId12"/>
    <p:sldId id="883" r:id="rId13"/>
    <p:sldId id="884" r:id="rId14"/>
    <p:sldId id="885" r:id="rId15"/>
    <p:sldId id="886" r:id="rId16"/>
    <p:sldId id="887" r:id="rId17"/>
    <p:sldId id="888" r:id="rId18"/>
    <p:sldId id="889" r:id="rId19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1pPr>
    <a:lvl2pPr marL="422910" indent="-6032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2pPr>
    <a:lvl3pPr marL="847725" indent="-12192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3pPr>
    <a:lvl4pPr marL="1271905" indent="-18415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4pPr>
    <a:lvl5pPr marL="1695450" indent="-24447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5pPr>
    <a:lvl6pPr marL="181356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6pPr>
    <a:lvl7pPr marL="217614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7pPr>
    <a:lvl8pPr marL="253936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8pPr>
    <a:lvl9pPr marL="290195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06D302-0F37-4BA9-A393-830E5699823D}" v="49" dt="2026-01-14T07:23:54.703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e Sabrina" userId="3ba2f96a-0b10-4023-ba8e-9185bf3de613" providerId="ADAL" clId="{9C64BFFC-F4EA-480F-ACC6-02795FAC4E03}"/>
    <pc:docChg chg="undo custSel addSld delSld modSld sldOrd">
      <pc:chgData name="Tee Sabrina" userId="3ba2f96a-0b10-4023-ba8e-9185bf3de613" providerId="ADAL" clId="{9C64BFFC-F4EA-480F-ACC6-02795FAC4E03}" dt="2026-01-14T07:23:54.703" v="3089"/>
      <pc:docMkLst>
        <pc:docMk/>
      </pc:docMkLst>
      <pc:sldChg chg="modSp mod">
        <pc:chgData name="Tee Sabrina" userId="3ba2f96a-0b10-4023-ba8e-9185bf3de613" providerId="ADAL" clId="{9C64BFFC-F4EA-480F-ACC6-02795FAC4E03}" dt="2026-01-14T02:58:23.944" v="13" actId="20577"/>
        <pc:sldMkLst>
          <pc:docMk/>
          <pc:sldMk cId="0" sldId="337"/>
        </pc:sldMkLst>
        <pc:spChg chg="mod">
          <ac:chgData name="Tee Sabrina" userId="3ba2f96a-0b10-4023-ba8e-9185bf3de613" providerId="ADAL" clId="{9C64BFFC-F4EA-480F-ACC6-02795FAC4E03}" dt="2026-01-14T02:58:23.944" v="13" actId="20577"/>
          <ac:spMkLst>
            <pc:docMk/>
            <pc:sldMk cId="0" sldId="337"/>
            <ac:spMk id="3" creationId="{00000000-0000-0000-0000-000000000000}"/>
          </ac:spMkLst>
        </pc:spChg>
      </pc:sldChg>
      <pc:sldChg chg="addSp delSp modSp mod">
        <pc:chgData name="Tee Sabrina" userId="3ba2f96a-0b10-4023-ba8e-9185bf3de613" providerId="ADAL" clId="{9C64BFFC-F4EA-480F-ACC6-02795FAC4E03}" dt="2026-01-14T05:54:24.577" v="1060" actId="1076"/>
        <pc:sldMkLst>
          <pc:docMk/>
          <pc:sldMk cId="853808744" sldId="878"/>
        </pc:sldMkLst>
        <pc:spChg chg="mod">
          <ac:chgData name="Tee Sabrina" userId="3ba2f96a-0b10-4023-ba8e-9185bf3de613" providerId="ADAL" clId="{9C64BFFC-F4EA-480F-ACC6-02795FAC4E03}" dt="2026-01-14T02:58:56.388" v="50" actId="20577"/>
          <ac:spMkLst>
            <pc:docMk/>
            <pc:sldMk cId="853808744" sldId="878"/>
            <ac:spMk id="2" creationId="{267F4F45-4F92-4F5F-1D55-8BC7BEB14339}"/>
          </ac:spMkLst>
        </pc:spChg>
        <pc:spChg chg="mod">
          <ac:chgData name="Tee Sabrina" userId="3ba2f96a-0b10-4023-ba8e-9185bf3de613" providerId="ADAL" clId="{9C64BFFC-F4EA-480F-ACC6-02795FAC4E03}" dt="2026-01-14T05:54:24.577" v="1060" actId="1076"/>
          <ac:spMkLst>
            <pc:docMk/>
            <pc:sldMk cId="853808744" sldId="878"/>
            <ac:spMk id="10" creationId="{9B85FD62-3355-55B7-27B0-68CFBF594352}"/>
          </ac:spMkLst>
        </pc:spChg>
        <pc:picChg chg="del">
          <ac:chgData name="Tee Sabrina" userId="3ba2f96a-0b10-4023-ba8e-9185bf3de613" providerId="ADAL" clId="{9C64BFFC-F4EA-480F-ACC6-02795FAC4E03}" dt="2026-01-14T02:58:44.490" v="26" actId="478"/>
          <ac:picMkLst>
            <pc:docMk/>
            <pc:sldMk cId="853808744" sldId="878"/>
            <ac:picMk id="3" creationId="{D99B69B0-BAE4-64AB-2CDD-380D9EF9808E}"/>
          </ac:picMkLst>
        </pc:picChg>
        <pc:picChg chg="del">
          <ac:chgData name="Tee Sabrina" userId="3ba2f96a-0b10-4023-ba8e-9185bf3de613" providerId="ADAL" clId="{9C64BFFC-F4EA-480F-ACC6-02795FAC4E03}" dt="2026-01-14T02:58:44.490" v="26" actId="478"/>
          <ac:picMkLst>
            <pc:docMk/>
            <pc:sldMk cId="853808744" sldId="878"/>
            <ac:picMk id="4" creationId="{9D4DCB31-001E-A81E-9063-CC8D527280C3}"/>
          </ac:picMkLst>
        </pc:picChg>
        <pc:picChg chg="add del mod">
          <ac:chgData name="Tee Sabrina" userId="3ba2f96a-0b10-4023-ba8e-9185bf3de613" providerId="ADAL" clId="{9C64BFFC-F4EA-480F-ACC6-02795FAC4E03}" dt="2026-01-14T05:53:18.801" v="1047" actId="478"/>
          <ac:picMkLst>
            <pc:docMk/>
            <pc:sldMk cId="853808744" sldId="878"/>
            <ac:picMk id="5" creationId="{0940E505-0F03-AC0C-A554-05933C289BDC}"/>
          </ac:picMkLst>
        </pc:picChg>
        <pc:picChg chg="add del mod">
          <ac:chgData name="Tee Sabrina" userId="3ba2f96a-0b10-4023-ba8e-9185bf3de613" providerId="ADAL" clId="{9C64BFFC-F4EA-480F-ACC6-02795FAC4E03}" dt="2026-01-14T05:53:19.636" v="1048" actId="478"/>
          <ac:picMkLst>
            <pc:docMk/>
            <pc:sldMk cId="853808744" sldId="878"/>
            <ac:picMk id="6" creationId="{61CBD96C-9F43-98B4-EE5C-99BE89C83887}"/>
          </ac:picMkLst>
        </pc:picChg>
        <pc:picChg chg="add mod">
          <ac:chgData name="Tee Sabrina" userId="3ba2f96a-0b10-4023-ba8e-9185bf3de613" providerId="ADAL" clId="{9C64BFFC-F4EA-480F-ACC6-02795FAC4E03}" dt="2026-01-14T05:54:20.799" v="1058" actId="1076"/>
          <ac:picMkLst>
            <pc:docMk/>
            <pc:sldMk cId="853808744" sldId="878"/>
            <ac:picMk id="7" creationId="{22CCCA89-BCBF-0F7D-99DB-A10F4E82CB22}"/>
          </ac:picMkLst>
        </pc:picChg>
      </pc:sldChg>
      <pc:sldChg chg="addSp modSp new mod">
        <pc:chgData name="Tee Sabrina" userId="3ba2f96a-0b10-4023-ba8e-9185bf3de613" providerId="ADAL" clId="{9C64BFFC-F4EA-480F-ACC6-02795FAC4E03}" dt="2026-01-14T05:54:48.295" v="1065" actId="1076"/>
        <pc:sldMkLst>
          <pc:docMk/>
          <pc:sldMk cId="910098202" sldId="879"/>
        </pc:sldMkLst>
        <pc:spChg chg="mod">
          <ac:chgData name="Tee Sabrina" userId="3ba2f96a-0b10-4023-ba8e-9185bf3de613" providerId="ADAL" clId="{9C64BFFC-F4EA-480F-ACC6-02795FAC4E03}" dt="2026-01-14T03:16:58.610" v="192" actId="20577"/>
          <ac:spMkLst>
            <pc:docMk/>
            <pc:sldMk cId="910098202" sldId="879"/>
            <ac:spMk id="2" creationId="{205725A4-0ED5-8701-44D3-9F235C8443F5}"/>
          </ac:spMkLst>
        </pc:spChg>
        <pc:spChg chg="add mod">
          <ac:chgData name="Tee Sabrina" userId="3ba2f96a-0b10-4023-ba8e-9185bf3de613" providerId="ADAL" clId="{9C64BFFC-F4EA-480F-ACC6-02795FAC4E03}" dt="2026-01-14T05:44:59.957" v="203" actId="20577"/>
          <ac:spMkLst>
            <pc:docMk/>
            <pc:sldMk cId="910098202" sldId="879"/>
            <ac:spMk id="4" creationId="{C6476F47-0A64-0A06-AB44-50E092370526}"/>
          </ac:spMkLst>
        </pc:spChg>
        <pc:picChg chg="add mod">
          <ac:chgData name="Tee Sabrina" userId="3ba2f96a-0b10-4023-ba8e-9185bf3de613" providerId="ADAL" clId="{9C64BFFC-F4EA-480F-ACC6-02795FAC4E03}" dt="2026-01-14T05:47:21.237" v="213" actId="1076"/>
          <ac:picMkLst>
            <pc:docMk/>
            <pc:sldMk cId="910098202" sldId="879"/>
            <ac:picMk id="5" creationId="{F260C40D-AE34-80A4-8107-9EC1EADBFA41}"/>
          </ac:picMkLst>
        </pc:picChg>
        <pc:picChg chg="add mod">
          <ac:chgData name="Tee Sabrina" userId="3ba2f96a-0b10-4023-ba8e-9185bf3de613" providerId="ADAL" clId="{9C64BFFC-F4EA-480F-ACC6-02795FAC4E03}" dt="2026-01-14T05:54:48.295" v="1065" actId="1076"/>
          <ac:picMkLst>
            <pc:docMk/>
            <pc:sldMk cId="910098202" sldId="879"/>
            <ac:picMk id="6" creationId="{8BABB22C-3A98-C60E-16C2-56A55F940276}"/>
          </ac:picMkLst>
        </pc:picChg>
      </pc:sldChg>
      <pc:sldChg chg="addSp modSp new mod">
        <pc:chgData name="Tee Sabrina" userId="3ba2f96a-0b10-4023-ba8e-9185bf3de613" providerId="ADAL" clId="{9C64BFFC-F4EA-480F-ACC6-02795FAC4E03}" dt="2026-01-14T05:58:41.738" v="1091" actId="1076"/>
        <pc:sldMkLst>
          <pc:docMk/>
          <pc:sldMk cId="3311635987" sldId="880"/>
        </pc:sldMkLst>
        <pc:spChg chg="mod">
          <ac:chgData name="Tee Sabrina" userId="3ba2f96a-0b10-4023-ba8e-9185bf3de613" providerId="ADAL" clId="{9C64BFFC-F4EA-480F-ACC6-02795FAC4E03}" dt="2026-01-14T05:48:00.238" v="273" actId="20577"/>
          <ac:spMkLst>
            <pc:docMk/>
            <pc:sldMk cId="3311635987" sldId="880"/>
            <ac:spMk id="2" creationId="{C3F3E625-D82C-87CD-3386-39979E2AAE17}"/>
          </ac:spMkLst>
        </pc:spChg>
        <pc:spChg chg="add mod">
          <ac:chgData name="Tee Sabrina" userId="3ba2f96a-0b10-4023-ba8e-9185bf3de613" providerId="ADAL" clId="{9C64BFFC-F4EA-480F-ACC6-02795FAC4E03}" dt="2026-01-14T05:56:20.434" v="1071" actId="14100"/>
          <ac:spMkLst>
            <pc:docMk/>
            <pc:sldMk cId="3311635987" sldId="880"/>
            <ac:spMk id="4" creationId="{2BB32129-8A00-4504-FFB5-8B25C7328C06}"/>
          </ac:spMkLst>
        </pc:spChg>
        <pc:spChg chg="add mod">
          <ac:chgData name="Tee Sabrina" userId="3ba2f96a-0b10-4023-ba8e-9185bf3de613" providerId="ADAL" clId="{9C64BFFC-F4EA-480F-ACC6-02795FAC4E03}" dt="2026-01-14T05:58:33.689" v="1086" actId="1076"/>
          <ac:spMkLst>
            <pc:docMk/>
            <pc:sldMk cId="3311635987" sldId="880"/>
            <ac:spMk id="7" creationId="{523C11F2-2DB8-AA41-2575-6176DE0D9288}"/>
          </ac:spMkLst>
        </pc:spChg>
        <pc:picChg chg="add mod">
          <ac:chgData name="Tee Sabrina" userId="3ba2f96a-0b10-4023-ba8e-9185bf3de613" providerId="ADAL" clId="{9C64BFFC-F4EA-480F-ACC6-02795FAC4E03}" dt="2026-01-14T05:58:41.738" v="1091" actId="1076"/>
          <ac:picMkLst>
            <pc:docMk/>
            <pc:sldMk cId="3311635987" sldId="880"/>
            <ac:picMk id="5" creationId="{FE223800-9403-AFBF-E415-50AEDFD4897D}"/>
          </ac:picMkLst>
        </pc:picChg>
      </pc:sldChg>
      <pc:sldChg chg="addSp modSp new mod ord">
        <pc:chgData name="Tee Sabrina" userId="3ba2f96a-0b10-4023-ba8e-9185bf3de613" providerId="ADAL" clId="{9C64BFFC-F4EA-480F-ACC6-02795FAC4E03}" dt="2026-01-14T05:54:39.695" v="1062" actId="1076"/>
        <pc:sldMkLst>
          <pc:docMk/>
          <pc:sldMk cId="1171801260" sldId="881"/>
        </pc:sldMkLst>
        <pc:spChg chg="mod">
          <ac:chgData name="Tee Sabrina" userId="3ba2f96a-0b10-4023-ba8e-9185bf3de613" providerId="ADAL" clId="{9C64BFFC-F4EA-480F-ACC6-02795FAC4E03}" dt="2026-01-14T05:49:08.969" v="356" actId="255"/>
          <ac:spMkLst>
            <pc:docMk/>
            <pc:sldMk cId="1171801260" sldId="881"/>
            <ac:spMk id="2" creationId="{ADC83060-FB98-9CD4-6013-96B6393FF113}"/>
          </ac:spMkLst>
        </pc:spChg>
        <pc:spChg chg="add mod">
          <ac:chgData name="Tee Sabrina" userId="3ba2f96a-0b10-4023-ba8e-9185bf3de613" providerId="ADAL" clId="{9C64BFFC-F4EA-480F-ACC6-02795FAC4E03}" dt="2026-01-14T05:53:01.187" v="1042" actId="1076"/>
          <ac:spMkLst>
            <pc:docMk/>
            <pc:sldMk cId="1171801260" sldId="881"/>
            <ac:spMk id="3" creationId="{E4CDF824-6542-9E68-092C-57A5223A5609}"/>
          </ac:spMkLst>
        </pc:spChg>
        <pc:spChg chg="add">
          <ac:chgData name="Tee Sabrina" userId="3ba2f96a-0b10-4023-ba8e-9185bf3de613" providerId="ADAL" clId="{9C64BFFC-F4EA-480F-ACC6-02795FAC4E03}" dt="2026-01-14T05:50:30.336" v="409"/>
          <ac:spMkLst>
            <pc:docMk/>
            <pc:sldMk cId="1171801260" sldId="881"/>
            <ac:spMk id="4" creationId="{7A843E3B-CFFF-3CDF-84C3-D031015EA15C}"/>
          </ac:spMkLst>
        </pc:spChg>
        <pc:spChg chg="add">
          <ac:chgData name="Tee Sabrina" userId="3ba2f96a-0b10-4023-ba8e-9185bf3de613" providerId="ADAL" clId="{9C64BFFC-F4EA-480F-ACC6-02795FAC4E03}" dt="2026-01-14T05:50:32.067" v="410"/>
          <ac:spMkLst>
            <pc:docMk/>
            <pc:sldMk cId="1171801260" sldId="881"/>
            <ac:spMk id="5" creationId="{F3B05B0B-E857-3B62-7A1D-98F048F1E6E8}"/>
          </ac:spMkLst>
        </pc:spChg>
        <pc:picChg chg="add mod">
          <ac:chgData name="Tee Sabrina" userId="3ba2f96a-0b10-4023-ba8e-9185bf3de613" providerId="ADAL" clId="{9C64BFFC-F4EA-480F-ACC6-02795FAC4E03}" dt="2026-01-14T05:53:14.915" v="1045" actId="1076"/>
          <ac:picMkLst>
            <pc:docMk/>
            <pc:sldMk cId="1171801260" sldId="881"/>
            <ac:picMk id="6" creationId="{79345A96-1B4B-D59C-DC86-3117148F9611}"/>
          </ac:picMkLst>
        </pc:picChg>
        <pc:picChg chg="add mod">
          <ac:chgData name="Tee Sabrina" userId="3ba2f96a-0b10-4023-ba8e-9185bf3de613" providerId="ADAL" clId="{9C64BFFC-F4EA-480F-ACC6-02795FAC4E03}" dt="2026-01-14T05:54:39.695" v="1062" actId="1076"/>
          <ac:picMkLst>
            <pc:docMk/>
            <pc:sldMk cId="1171801260" sldId="881"/>
            <ac:picMk id="7" creationId="{A78F47D7-9943-CAF6-8BF2-440831A77369}"/>
          </ac:picMkLst>
        </pc:picChg>
      </pc:sldChg>
      <pc:sldChg chg="addSp delSp modSp new mod">
        <pc:chgData name="Tee Sabrina" userId="3ba2f96a-0b10-4023-ba8e-9185bf3de613" providerId="ADAL" clId="{9C64BFFC-F4EA-480F-ACC6-02795FAC4E03}" dt="2026-01-14T06:14:28.511" v="1220" actId="1076"/>
        <pc:sldMkLst>
          <pc:docMk/>
          <pc:sldMk cId="877245215" sldId="882"/>
        </pc:sldMkLst>
        <pc:spChg chg="mod">
          <ac:chgData name="Tee Sabrina" userId="3ba2f96a-0b10-4023-ba8e-9185bf3de613" providerId="ADAL" clId="{9C64BFFC-F4EA-480F-ACC6-02795FAC4E03}" dt="2026-01-14T06:03:14.056" v="1135" actId="20577"/>
          <ac:spMkLst>
            <pc:docMk/>
            <pc:sldMk cId="877245215" sldId="882"/>
            <ac:spMk id="2" creationId="{A83A89FF-CC42-704E-24A7-94077B8B37B2}"/>
          </ac:spMkLst>
        </pc:spChg>
        <pc:spChg chg="add del mod">
          <ac:chgData name="Tee Sabrina" userId="3ba2f96a-0b10-4023-ba8e-9185bf3de613" providerId="ADAL" clId="{9C64BFFC-F4EA-480F-ACC6-02795FAC4E03}" dt="2026-01-14T06:05:15.665" v="1139"/>
          <ac:spMkLst>
            <pc:docMk/>
            <pc:sldMk cId="877245215" sldId="882"/>
            <ac:spMk id="3" creationId="{D0600D2A-2B39-CDE9-D816-307AC255FF56}"/>
          </ac:spMkLst>
        </pc:spChg>
        <pc:spChg chg="add mod">
          <ac:chgData name="Tee Sabrina" userId="3ba2f96a-0b10-4023-ba8e-9185bf3de613" providerId="ADAL" clId="{9C64BFFC-F4EA-480F-ACC6-02795FAC4E03}" dt="2026-01-14T06:11:50.391" v="1205" actId="1076"/>
          <ac:spMkLst>
            <pc:docMk/>
            <pc:sldMk cId="877245215" sldId="882"/>
            <ac:spMk id="4" creationId="{A1C79BB4-6CDB-003C-F251-23E171EF15AA}"/>
          </ac:spMkLst>
        </pc:spChg>
        <pc:picChg chg="add mod">
          <ac:chgData name="Tee Sabrina" userId="3ba2f96a-0b10-4023-ba8e-9185bf3de613" providerId="ADAL" clId="{9C64BFFC-F4EA-480F-ACC6-02795FAC4E03}" dt="2026-01-14T06:14:27.715" v="1219" actId="1076"/>
          <ac:picMkLst>
            <pc:docMk/>
            <pc:sldMk cId="877245215" sldId="882"/>
            <ac:picMk id="5" creationId="{8EE3CB86-9DC1-2419-BF88-076499434B42}"/>
          </ac:picMkLst>
        </pc:picChg>
        <pc:picChg chg="add mod">
          <ac:chgData name="Tee Sabrina" userId="3ba2f96a-0b10-4023-ba8e-9185bf3de613" providerId="ADAL" clId="{9C64BFFC-F4EA-480F-ACC6-02795FAC4E03}" dt="2026-01-14T06:14:28.511" v="1220" actId="1076"/>
          <ac:picMkLst>
            <pc:docMk/>
            <pc:sldMk cId="877245215" sldId="882"/>
            <ac:picMk id="6" creationId="{EBA8AEC6-AE45-BA75-1E1A-0BE43CFE7BA9}"/>
          </ac:picMkLst>
        </pc:picChg>
      </pc:sldChg>
      <pc:sldChg chg="addSp modSp new mod">
        <pc:chgData name="Tee Sabrina" userId="3ba2f96a-0b10-4023-ba8e-9185bf3de613" providerId="ADAL" clId="{9C64BFFC-F4EA-480F-ACC6-02795FAC4E03}" dt="2026-01-14T06:17:23.883" v="1374" actId="1076"/>
        <pc:sldMkLst>
          <pc:docMk/>
          <pc:sldMk cId="2118748629" sldId="883"/>
        </pc:sldMkLst>
        <pc:spChg chg="mod">
          <ac:chgData name="Tee Sabrina" userId="3ba2f96a-0b10-4023-ba8e-9185bf3de613" providerId="ADAL" clId="{9C64BFFC-F4EA-480F-ACC6-02795FAC4E03}" dt="2026-01-14T06:15:06.317" v="1269" actId="20577"/>
          <ac:spMkLst>
            <pc:docMk/>
            <pc:sldMk cId="2118748629" sldId="883"/>
            <ac:spMk id="2" creationId="{A3B98D1B-D598-0B85-AF9F-49F644FDCDD6}"/>
          </ac:spMkLst>
        </pc:spChg>
        <pc:graphicFrameChg chg="add mod modGraphic">
          <ac:chgData name="Tee Sabrina" userId="3ba2f96a-0b10-4023-ba8e-9185bf3de613" providerId="ADAL" clId="{9C64BFFC-F4EA-480F-ACC6-02795FAC4E03}" dt="2026-01-14T06:17:10.728" v="1371" actId="1076"/>
          <ac:graphicFrameMkLst>
            <pc:docMk/>
            <pc:sldMk cId="2118748629" sldId="883"/>
            <ac:graphicFrameMk id="3" creationId="{6AE7D5FC-7E69-AB21-D42C-09A378A891F9}"/>
          </ac:graphicFrameMkLst>
        </pc:graphicFrameChg>
        <pc:picChg chg="add mod">
          <ac:chgData name="Tee Sabrina" userId="3ba2f96a-0b10-4023-ba8e-9185bf3de613" providerId="ADAL" clId="{9C64BFFC-F4EA-480F-ACC6-02795FAC4E03}" dt="2026-01-14T06:17:23.883" v="1374" actId="1076"/>
          <ac:picMkLst>
            <pc:docMk/>
            <pc:sldMk cId="2118748629" sldId="883"/>
            <ac:picMk id="4" creationId="{90BA46EE-4D93-8D3A-6DB1-1C507CF53280}"/>
          </ac:picMkLst>
        </pc:picChg>
      </pc:sldChg>
      <pc:sldChg chg="addSp modSp new mod">
        <pc:chgData name="Tee Sabrina" userId="3ba2f96a-0b10-4023-ba8e-9185bf3de613" providerId="ADAL" clId="{9C64BFFC-F4EA-480F-ACC6-02795FAC4E03}" dt="2026-01-14T06:23:13.493" v="1475" actId="1076"/>
        <pc:sldMkLst>
          <pc:docMk/>
          <pc:sldMk cId="4178218046" sldId="884"/>
        </pc:sldMkLst>
        <pc:spChg chg="mod">
          <ac:chgData name="Tee Sabrina" userId="3ba2f96a-0b10-4023-ba8e-9185bf3de613" providerId="ADAL" clId="{9C64BFFC-F4EA-480F-ACC6-02795FAC4E03}" dt="2026-01-14T06:17:39.153" v="1417" actId="20577"/>
          <ac:spMkLst>
            <pc:docMk/>
            <pc:sldMk cId="4178218046" sldId="884"/>
            <ac:spMk id="2" creationId="{275B0E76-98D1-C56F-5545-3C3775CB4729}"/>
          </ac:spMkLst>
        </pc:spChg>
        <pc:spChg chg="add mod">
          <ac:chgData name="Tee Sabrina" userId="3ba2f96a-0b10-4023-ba8e-9185bf3de613" providerId="ADAL" clId="{9C64BFFC-F4EA-480F-ACC6-02795FAC4E03}" dt="2026-01-14T06:22:39.797" v="1473" actId="255"/>
          <ac:spMkLst>
            <pc:docMk/>
            <pc:sldMk cId="4178218046" sldId="884"/>
            <ac:spMk id="4" creationId="{C2F59544-76AB-9835-3DFD-DE52476F749C}"/>
          </ac:spMkLst>
        </pc:spChg>
        <pc:picChg chg="add mod">
          <ac:chgData name="Tee Sabrina" userId="3ba2f96a-0b10-4023-ba8e-9185bf3de613" providerId="ADAL" clId="{9C64BFFC-F4EA-480F-ACC6-02795FAC4E03}" dt="2026-01-14T06:23:13.493" v="1475" actId="1076"/>
          <ac:picMkLst>
            <pc:docMk/>
            <pc:sldMk cId="4178218046" sldId="884"/>
            <ac:picMk id="5" creationId="{D4FD3BD3-86C5-F910-B308-23E5D812C4B9}"/>
          </ac:picMkLst>
        </pc:picChg>
        <pc:picChg chg="add mod">
          <ac:chgData name="Tee Sabrina" userId="3ba2f96a-0b10-4023-ba8e-9185bf3de613" providerId="ADAL" clId="{9C64BFFC-F4EA-480F-ACC6-02795FAC4E03}" dt="2026-01-14T06:23:13.493" v="1475" actId="1076"/>
          <ac:picMkLst>
            <pc:docMk/>
            <pc:sldMk cId="4178218046" sldId="884"/>
            <ac:picMk id="6" creationId="{C99CF42D-7BDB-38A8-BD5A-B0AD998BABE1}"/>
          </ac:picMkLst>
        </pc:picChg>
      </pc:sldChg>
      <pc:sldChg chg="addSp delSp modSp new mod">
        <pc:chgData name="Tee Sabrina" userId="3ba2f96a-0b10-4023-ba8e-9185bf3de613" providerId="ADAL" clId="{9C64BFFC-F4EA-480F-ACC6-02795FAC4E03}" dt="2026-01-14T06:27:26.691" v="1530" actId="14100"/>
        <pc:sldMkLst>
          <pc:docMk/>
          <pc:sldMk cId="312798661" sldId="885"/>
        </pc:sldMkLst>
        <pc:spChg chg="mod">
          <ac:chgData name="Tee Sabrina" userId="3ba2f96a-0b10-4023-ba8e-9185bf3de613" providerId="ADAL" clId="{9C64BFFC-F4EA-480F-ACC6-02795FAC4E03}" dt="2026-01-14T06:23:48.167" v="1499" actId="20577"/>
          <ac:spMkLst>
            <pc:docMk/>
            <pc:sldMk cId="312798661" sldId="885"/>
            <ac:spMk id="2" creationId="{8CFA61DD-1E91-035B-D773-6AA6D4EACE94}"/>
          </ac:spMkLst>
        </pc:spChg>
        <pc:spChg chg="add del mod">
          <ac:chgData name="Tee Sabrina" userId="3ba2f96a-0b10-4023-ba8e-9185bf3de613" providerId="ADAL" clId="{9C64BFFC-F4EA-480F-ACC6-02795FAC4E03}" dt="2026-01-14T06:24:28.139" v="1503" actId="22"/>
          <ac:spMkLst>
            <pc:docMk/>
            <pc:sldMk cId="312798661" sldId="885"/>
            <ac:spMk id="4" creationId="{D8AEA49F-2BD7-B160-C92A-5928772A247E}"/>
          </ac:spMkLst>
        </pc:spChg>
        <pc:spChg chg="add mod">
          <ac:chgData name="Tee Sabrina" userId="3ba2f96a-0b10-4023-ba8e-9185bf3de613" providerId="ADAL" clId="{9C64BFFC-F4EA-480F-ACC6-02795FAC4E03}" dt="2026-01-14T06:27:26.691" v="1530" actId="14100"/>
          <ac:spMkLst>
            <pc:docMk/>
            <pc:sldMk cId="312798661" sldId="885"/>
            <ac:spMk id="6" creationId="{82F3DBDE-64F8-22DE-B15A-45957C09D06B}"/>
          </ac:spMkLst>
        </pc:spChg>
        <pc:spChg chg="add mod">
          <ac:chgData name="Tee Sabrina" userId="3ba2f96a-0b10-4023-ba8e-9185bf3de613" providerId="ADAL" clId="{9C64BFFC-F4EA-480F-ACC6-02795FAC4E03}" dt="2026-01-14T06:26:44.663" v="1529" actId="207"/>
          <ac:spMkLst>
            <pc:docMk/>
            <pc:sldMk cId="312798661" sldId="885"/>
            <ac:spMk id="8" creationId="{12E8AE99-10C5-112C-4254-2F7C96404639}"/>
          </ac:spMkLst>
        </pc:spChg>
        <pc:picChg chg="add mod">
          <ac:chgData name="Tee Sabrina" userId="3ba2f96a-0b10-4023-ba8e-9185bf3de613" providerId="ADAL" clId="{9C64BFFC-F4EA-480F-ACC6-02795FAC4E03}" dt="2026-01-14T06:25:44.756" v="1522" actId="14100"/>
          <ac:picMkLst>
            <pc:docMk/>
            <pc:sldMk cId="312798661" sldId="885"/>
            <ac:picMk id="10" creationId="{7DC19D21-4C02-C44E-E2FB-F04312F6018E}"/>
          </ac:picMkLst>
        </pc:picChg>
      </pc:sldChg>
      <pc:sldChg chg="addSp modSp new mod">
        <pc:chgData name="Tee Sabrina" userId="3ba2f96a-0b10-4023-ba8e-9185bf3de613" providerId="ADAL" clId="{9C64BFFC-F4EA-480F-ACC6-02795FAC4E03}" dt="2026-01-14T07:02:26.691" v="1647" actId="1076"/>
        <pc:sldMkLst>
          <pc:docMk/>
          <pc:sldMk cId="1382270113" sldId="886"/>
        </pc:sldMkLst>
        <pc:spChg chg="mod">
          <ac:chgData name="Tee Sabrina" userId="3ba2f96a-0b10-4023-ba8e-9185bf3de613" providerId="ADAL" clId="{9C64BFFC-F4EA-480F-ACC6-02795FAC4E03}" dt="2026-01-14T06:46:45.042" v="1593" actId="20577"/>
          <ac:spMkLst>
            <pc:docMk/>
            <pc:sldMk cId="1382270113" sldId="886"/>
            <ac:spMk id="2" creationId="{1B644EE3-F5C7-1236-E5A7-2B16F0D09596}"/>
          </ac:spMkLst>
        </pc:spChg>
        <pc:spChg chg="add mod">
          <ac:chgData name="Tee Sabrina" userId="3ba2f96a-0b10-4023-ba8e-9185bf3de613" providerId="ADAL" clId="{9C64BFFC-F4EA-480F-ACC6-02795FAC4E03}" dt="2026-01-14T07:00:54.463" v="1637" actId="113"/>
          <ac:spMkLst>
            <pc:docMk/>
            <pc:sldMk cId="1382270113" sldId="886"/>
            <ac:spMk id="3" creationId="{F54F48D8-9B20-3ADF-D9A5-D6B5C034CF89}"/>
          </ac:spMkLst>
        </pc:spChg>
        <pc:picChg chg="add mod">
          <ac:chgData name="Tee Sabrina" userId="3ba2f96a-0b10-4023-ba8e-9185bf3de613" providerId="ADAL" clId="{9C64BFFC-F4EA-480F-ACC6-02795FAC4E03}" dt="2026-01-14T07:02:26.691" v="1647" actId="1076"/>
          <ac:picMkLst>
            <pc:docMk/>
            <pc:sldMk cId="1382270113" sldId="886"/>
            <ac:picMk id="4" creationId="{5784DE52-4350-76EF-D840-0BB85AB5D784}"/>
          </ac:picMkLst>
        </pc:picChg>
        <pc:picChg chg="add mod">
          <ac:chgData name="Tee Sabrina" userId="3ba2f96a-0b10-4023-ba8e-9185bf3de613" providerId="ADAL" clId="{9C64BFFC-F4EA-480F-ACC6-02795FAC4E03}" dt="2026-01-14T07:02:26.691" v="1647" actId="1076"/>
          <ac:picMkLst>
            <pc:docMk/>
            <pc:sldMk cId="1382270113" sldId="886"/>
            <ac:picMk id="5" creationId="{589B1FA6-4291-BC82-AB2D-077DB9E558A7}"/>
          </ac:picMkLst>
        </pc:picChg>
      </pc:sldChg>
      <pc:sldChg chg="addSp modSp new mod">
        <pc:chgData name="Tee Sabrina" userId="3ba2f96a-0b10-4023-ba8e-9185bf3de613" providerId="ADAL" clId="{9C64BFFC-F4EA-480F-ACC6-02795FAC4E03}" dt="2026-01-14T07:19:43.938" v="3027" actId="20577"/>
        <pc:sldMkLst>
          <pc:docMk/>
          <pc:sldMk cId="919129999" sldId="887"/>
        </pc:sldMkLst>
        <pc:spChg chg="mod">
          <ac:chgData name="Tee Sabrina" userId="3ba2f96a-0b10-4023-ba8e-9185bf3de613" providerId="ADAL" clId="{9C64BFFC-F4EA-480F-ACC6-02795FAC4E03}" dt="2026-01-14T07:19:06.974" v="2961" actId="5793"/>
          <ac:spMkLst>
            <pc:docMk/>
            <pc:sldMk cId="919129999" sldId="887"/>
            <ac:spMk id="2" creationId="{38EAF6D2-6310-7FD2-90EF-6A9B438E44B9}"/>
          </ac:spMkLst>
        </pc:spChg>
        <pc:spChg chg="add mod">
          <ac:chgData name="Tee Sabrina" userId="3ba2f96a-0b10-4023-ba8e-9185bf3de613" providerId="ADAL" clId="{9C64BFFC-F4EA-480F-ACC6-02795FAC4E03}" dt="2026-01-14T07:17:43.141" v="2904" actId="13822"/>
          <ac:spMkLst>
            <pc:docMk/>
            <pc:sldMk cId="919129999" sldId="887"/>
            <ac:spMk id="4" creationId="{B86616EA-7BF2-357D-685C-BBA5BDE9169A}"/>
          </ac:spMkLst>
        </pc:spChg>
        <pc:spChg chg="add mod">
          <ac:chgData name="Tee Sabrina" userId="3ba2f96a-0b10-4023-ba8e-9185bf3de613" providerId="ADAL" clId="{9C64BFFC-F4EA-480F-ACC6-02795FAC4E03}" dt="2026-01-14T07:19:43.938" v="3027" actId="20577"/>
          <ac:spMkLst>
            <pc:docMk/>
            <pc:sldMk cId="919129999" sldId="887"/>
            <ac:spMk id="5" creationId="{F9EFD315-6771-CBDC-0081-20D511FEFA07}"/>
          </ac:spMkLst>
        </pc:spChg>
        <pc:spChg chg="add mod">
          <ac:chgData name="Tee Sabrina" userId="3ba2f96a-0b10-4023-ba8e-9185bf3de613" providerId="ADAL" clId="{9C64BFFC-F4EA-480F-ACC6-02795FAC4E03}" dt="2026-01-14T07:18:15.346" v="2924" actId="2085"/>
          <ac:spMkLst>
            <pc:docMk/>
            <pc:sldMk cId="919129999" sldId="887"/>
            <ac:spMk id="6" creationId="{7672406B-920B-A921-C1FE-A4916F1490FE}"/>
          </ac:spMkLst>
        </pc:spChg>
        <pc:spChg chg="add mod">
          <ac:chgData name="Tee Sabrina" userId="3ba2f96a-0b10-4023-ba8e-9185bf3de613" providerId="ADAL" clId="{9C64BFFC-F4EA-480F-ACC6-02795FAC4E03}" dt="2026-01-14T07:18:58.912" v="2939" actId="2085"/>
          <ac:spMkLst>
            <pc:docMk/>
            <pc:sldMk cId="919129999" sldId="887"/>
            <ac:spMk id="7" creationId="{38B030EF-BBAB-80D3-5EAE-D2EA6C59EA90}"/>
          </ac:spMkLst>
        </pc:spChg>
      </pc:sldChg>
      <pc:sldChg chg="addSp modSp new mod">
        <pc:chgData name="Tee Sabrina" userId="3ba2f96a-0b10-4023-ba8e-9185bf3de613" providerId="ADAL" clId="{9C64BFFC-F4EA-480F-ACC6-02795FAC4E03}" dt="2026-01-14T07:23:45.481" v="3088" actId="20577"/>
        <pc:sldMkLst>
          <pc:docMk/>
          <pc:sldMk cId="202692659" sldId="888"/>
        </pc:sldMkLst>
        <pc:spChg chg="mod">
          <ac:chgData name="Tee Sabrina" userId="3ba2f96a-0b10-4023-ba8e-9185bf3de613" providerId="ADAL" clId="{9C64BFFC-F4EA-480F-ACC6-02795FAC4E03}" dt="2026-01-14T07:23:45.481" v="3088" actId="20577"/>
          <ac:spMkLst>
            <pc:docMk/>
            <pc:sldMk cId="202692659" sldId="888"/>
            <ac:spMk id="2" creationId="{A1B378B6-F63D-C8C2-9B46-698E0847F78C}"/>
          </ac:spMkLst>
        </pc:spChg>
        <pc:spChg chg="add mod">
          <ac:chgData name="Tee Sabrina" userId="3ba2f96a-0b10-4023-ba8e-9185bf3de613" providerId="ADAL" clId="{9C64BFFC-F4EA-480F-ACC6-02795FAC4E03}" dt="2026-01-14T07:23:26.876" v="3080" actId="1076"/>
          <ac:spMkLst>
            <pc:docMk/>
            <pc:sldMk cId="202692659" sldId="888"/>
            <ac:spMk id="4" creationId="{1FCA6734-2E18-9383-78BE-DA1842AFE1EC}"/>
          </ac:spMkLst>
        </pc:spChg>
        <pc:picChg chg="add mod">
          <ac:chgData name="Tee Sabrina" userId="3ba2f96a-0b10-4023-ba8e-9185bf3de613" providerId="ADAL" clId="{9C64BFFC-F4EA-480F-ACC6-02795FAC4E03}" dt="2026-01-14T07:23:06.674" v="3069" actId="1076"/>
          <ac:picMkLst>
            <pc:docMk/>
            <pc:sldMk cId="202692659" sldId="888"/>
            <ac:picMk id="5" creationId="{B14B1394-6431-0C6A-CE49-08629E8DF0C7}"/>
          </ac:picMkLst>
        </pc:picChg>
        <pc:picChg chg="add mod">
          <ac:chgData name="Tee Sabrina" userId="3ba2f96a-0b10-4023-ba8e-9185bf3de613" providerId="ADAL" clId="{9C64BFFC-F4EA-480F-ACC6-02795FAC4E03}" dt="2026-01-14T07:23:09.719" v="3071" actId="1076"/>
          <ac:picMkLst>
            <pc:docMk/>
            <pc:sldMk cId="202692659" sldId="888"/>
            <ac:picMk id="6" creationId="{5D80D10D-EF9F-B580-9301-A7D9427A3CCE}"/>
          </ac:picMkLst>
        </pc:picChg>
      </pc:sldChg>
      <pc:sldChg chg="addSp modSp new del mod">
        <pc:chgData name="Tee Sabrina" userId="3ba2f96a-0b10-4023-ba8e-9185bf3de613" providerId="ADAL" clId="{9C64BFFC-F4EA-480F-ACC6-02795FAC4E03}" dt="2026-01-14T07:19:09.875" v="2962" actId="47"/>
        <pc:sldMkLst>
          <pc:docMk/>
          <pc:sldMk cId="3670105835" sldId="888"/>
        </pc:sldMkLst>
        <pc:spChg chg="mod">
          <ac:chgData name="Tee Sabrina" userId="3ba2f96a-0b10-4023-ba8e-9185bf3de613" providerId="ADAL" clId="{9C64BFFC-F4EA-480F-ACC6-02795FAC4E03}" dt="2026-01-14T07:03:44.324" v="1722" actId="20577"/>
          <ac:spMkLst>
            <pc:docMk/>
            <pc:sldMk cId="3670105835" sldId="888"/>
            <ac:spMk id="2" creationId="{92A7D5E1-8D73-F272-F153-60EC747F9509}"/>
          </ac:spMkLst>
        </pc:spChg>
        <pc:spChg chg="add mod">
          <ac:chgData name="Tee Sabrina" userId="3ba2f96a-0b10-4023-ba8e-9185bf3de613" providerId="ADAL" clId="{9C64BFFC-F4EA-480F-ACC6-02795FAC4E03}" dt="2026-01-14T07:14:13.030" v="2767" actId="20577"/>
          <ac:spMkLst>
            <pc:docMk/>
            <pc:sldMk cId="3670105835" sldId="888"/>
            <ac:spMk id="3" creationId="{51ABFC06-45E4-AF98-5CE7-F662B0C91937}"/>
          </ac:spMkLst>
        </pc:spChg>
      </pc:sldChg>
      <pc:sldChg chg="add">
        <pc:chgData name="Tee Sabrina" userId="3ba2f96a-0b10-4023-ba8e-9185bf3de613" providerId="ADAL" clId="{9C64BFFC-F4EA-480F-ACC6-02795FAC4E03}" dt="2026-01-14T07:23:54.703" v="3089"/>
        <pc:sldMkLst>
          <pc:docMk/>
          <pc:sldMk cId="2453884171" sldId="889"/>
        </pc:sldMkLst>
      </pc:sldChg>
      <pc:sldChg chg="del">
        <pc:chgData name="Tee Sabrina" userId="3ba2f96a-0b10-4023-ba8e-9185bf3de613" providerId="ADAL" clId="{9C64BFFC-F4EA-480F-ACC6-02795FAC4E03}" dt="2026-01-14T02:58:16.314" v="0" actId="47"/>
        <pc:sldMkLst>
          <pc:docMk/>
          <pc:sldMk cId="3568314577" sldId="897"/>
        </pc:sldMkLst>
      </pc:sldChg>
      <pc:sldChg chg="del">
        <pc:chgData name="Tee Sabrina" userId="3ba2f96a-0b10-4023-ba8e-9185bf3de613" providerId="ADAL" clId="{9C64BFFC-F4EA-480F-ACC6-02795FAC4E03}" dt="2026-01-14T02:58:16.314" v="0" actId="47"/>
        <pc:sldMkLst>
          <pc:docMk/>
          <pc:sldMk cId="1581181028" sldId="898"/>
        </pc:sldMkLst>
      </pc:sldChg>
      <pc:sldChg chg="del">
        <pc:chgData name="Tee Sabrina" userId="3ba2f96a-0b10-4023-ba8e-9185bf3de613" providerId="ADAL" clId="{9C64BFFC-F4EA-480F-ACC6-02795FAC4E03}" dt="2026-01-14T02:58:16.314" v="0" actId="47"/>
        <pc:sldMkLst>
          <pc:docMk/>
          <pc:sldMk cId="1943498235" sldId="8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859F0-C74A-41BB-B9A2-D319DE6D6651}" type="datetimeFigureOut">
              <a:rPr lang="en-MY" smtClean="0"/>
              <a:t>14/1/2026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5A746-B113-4098-A969-D6E340C808D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2739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B2F70-FB13-CF1D-F2A6-41C1D4624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4D0660-A536-87DA-DD99-BFF1C37F7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9D18DA-4421-2E7E-1381-A8DB92468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SafeLM</a:t>
            </a:r>
            <a:r>
              <a:rPr lang="en-US" b="1" dirty="0"/>
              <a:t> is a smarter, safer, and more efficient evolution of LMA.</a:t>
            </a:r>
            <a:br>
              <a:rPr lang="en-US" dirty="0"/>
            </a:br>
            <a:r>
              <a:rPr lang="en-US" dirty="0"/>
              <a:t>By video guidance it overcomes limitation of traditional blind insertion, also increases the Dr’s confidence in placing LMA, minimizing airway trauma and most importantly-enhance patient safety. 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15E32-6A30-D487-1DF7-5BE9C1822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文细黑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13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264352" y="6508184"/>
            <a:ext cx="374441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33" b="1">
                <a:solidFill>
                  <a:schemeClr val="bg1"/>
                </a:solidFill>
              </a:rPr>
              <a:t>保密资料 不得分发 </a:t>
            </a:r>
            <a:r>
              <a:rPr lang="en-US" altLang="zh-CN" sz="1333" b="1">
                <a:solidFill>
                  <a:schemeClr val="bg1"/>
                </a:solidFill>
              </a:rPr>
              <a:t>Confidential</a:t>
            </a:r>
            <a:endParaRPr lang="zh-CN" altLang="en-US" sz="1333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5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67" b="1" i="0">
                <a:solidFill>
                  <a:srgbClr val="006FC0"/>
                </a:solidFill>
                <a:latin typeface="Microsoft YaHei"/>
                <a:cs typeface="Microsoft YaHei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6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MY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53EF9-9CF3-4633-9F38-A260F0888CFA}" type="datetimeFigureOut">
              <a:rPr lang="en-MY" smtClean="0"/>
              <a:t>14/1/2026</a:t>
            </a:fld>
            <a:endParaRPr lang="en-MY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CAC36-BE9A-458C-84BF-16B269E62B6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74328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67" b="1" i="0">
                <a:solidFill>
                  <a:srgbClr val="006FC0"/>
                </a:solidFill>
                <a:latin typeface="Microsoft YaHei"/>
                <a:cs typeface="Microsoft YaHei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67" b="1" i="0">
                <a:solidFill>
                  <a:srgbClr val="006FC0"/>
                </a:solidFill>
                <a:latin typeface="Microsoft YaHei"/>
                <a:cs typeface="Microsoft YaHe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6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MY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53EF9-9CF3-4633-9F38-A260F0888CFA}" type="datetimeFigureOut">
              <a:rPr lang="en-MY" smtClean="0"/>
              <a:t>14/1/2026</a:t>
            </a:fld>
            <a:endParaRPr lang="en-MY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CAC36-BE9A-458C-84BF-16B269E62B6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77861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25B2-9E2E-CDC2-6638-8B97790ED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4F188-DA2E-4BD7-4A3C-4D93DD5C1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901DB-AF1F-200A-FDC3-446A014E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3EF9-9CF3-4633-9F38-A260F0888CFA}" type="datetimeFigureOut">
              <a:rPr lang="en-MY" smtClean="0"/>
              <a:t>14/1/2026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BD550-BB6A-C394-CA66-5AFF7545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806E6-0CB3-8509-E580-B7767717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C36-BE9A-458C-84BF-16B269E62B6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32763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264352" y="6508184"/>
            <a:ext cx="374441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33" b="1">
                <a:solidFill>
                  <a:schemeClr val="bg1"/>
                </a:solidFill>
              </a:rPr>
              <a:t>保密资料 不得分发 </a:t>
            </a:r>
            <a:r>
              <a:rPr lang="en-US" altLang="zh-CN" sz="1333" b="1">
                <a:solidFill>
                  <a:schemeClr val="bg1"/>
                </a:solidFill>
              </a:rPr>
              <a:t>Confidential</a:t>
            </a:r>
            <a:endParaRPr lang="zh-CN" altLang="en-US" sz="1333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9264352" y="6508184"/>
            <a:ext cx="374441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33" b="1">
                <a:solidFill>
                  <a:schemeClr val="bg1"/>
                </a:solidFill>
              </a:rPr>
              <a:t>保密资料 不得分发 </a:t>
            </a:r>
            <a:r>
              <a:rPr lang="en-US" altLang="zh-CN" sz="1333" b="1">
                <a:solidFill>
                  <a:schemeClr val="bg1"/>
                </a:solidFill>
              </a:rPr>
              <a:t>Confidential</a:t>
            </a:r>
            <a:endParaRPr lang="zh-CN" altLang="en-US" sz="1333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2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8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30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64352" y="6508184"/>
            <a:ext cx="374441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33" b="1">
                <a:solidFill>
                  <a:schemeClr val="bg1"/>
                </a:solidFill>
              </a:rPr>
              <a:t>保密资料 不得分发 </a:t>
            </a:r>
            <a:r>
              <a:rPr lang="en-US" altLang="zh-CN" sz="1333" b="1">
                <a:solidFill>
                  <a:schemeClr val="bg1"/>
                </a:solidFill>
              </a:rPr>
              <a:t>Confidential</a:t>
            </a:r>
            <a:endParaRPr lang="zh-CN" altLang="en-US" sz="1333" b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687929-87A6-0572-BE77-A2CE209E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343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7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40"/>
          </a:xfrm>
          <a:prstGeom prst="rect">
            <a:avLst/>
          </a:prstGeom>
        </p:spPr>
        <p:txBody>
          <a:bodyPr lIns="72545" tIns="36273" rIns="72545" bIns="36273" anchor="b"/>
          <a:lstStyle>
            <a:lvl1pPr algn="l">
              <a:defRPr sz="2533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3867"/>
            </a:lvl1pPr>
            <a:lvl2pPr marL="565559" indent="0">
              <a:buNone/>
              <a:defRPr sz="3467"/>
            </a:lvl2pPr>
            <a:lvl3pPr marL="1131118" indent="0">
              <a:buNone/>
              <a:defRPr sz="2933"/>
            </a:lvl3pPr>
            <a:lvl4pPr marL="1695831" indent="0">
              <a:buNone/>
              <a:defRPr sz="2533"/>
            </a:lvl4pPr>
            <a:lvl5pPr marL="2261390" indent="0">
              <a:buNone/>
              <a:defRPr sz="2533"/>
            </a:lvl5pPr>
            <a:lvl6pPr marL="2826949" indent="0">
              <a:buNone/>
              <a:defRPr sz="2533"/>
            </a:lvl6pPr>
            <a:lvl7pPr marL="3392509" indent="0">
              <a:buNone/>
              <a:defRPr sz="2533"/>
            </a:lvl7pPr>
            <a:lvl8pPr marL="3957221" indent="0">
              <a:buNone/>
              <a:defRPr sz="2533"/>
            </a:lvl8pPr>
            <a:lvl9pPr marL="4522780" indent="0">
              <a:buNone/>
              <a:defRPr sz="2533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1733"/>
            </a:lvl1pPr>
            <a:lvl2pPr marL="565559" indent="0">
              <a:buNone/>
              <a:defRPr sz="1467"/>
            </a:lvl2pPr>
            <a:lvl3pPr marL="1131118" indent="0">
              <a:buNone/>
              <a:defRPr sz="1333"/>
            </a:lvl3pPr>
            <a:lvl4pPr marL="1695831" indent="0">
              <a:buNone/>
              <a:defRPr sz="1067"/>
            </a:lvl4pPr>
            <a:lvl5pPr marL="2261390" indent="0">
              <a:buNone/>
              <a:defRPr sz="1067"/>
            </a:lvl5pPr>
            <a:lvl6pPr marL="2826949" indent="0">
              <a:buNone/>
              <a:defRPr sz="1067"/>
            </a:lvl6pPr>
            <a:lvl7pPr marL="3392509" indent="0">
              <a:buNone/>
              <a:defRPr sz="1067"/>
            </a:lvl7pPr>
            <a:lvl8pPr marL="3957221" indent="0">
              <a:buNone/>
              <a:defRPr sz="1067"/>
            </a:lvl8pPr>
            <a:lvl9pPr marL="4522780" indent="0">
              <a:buNone/>
              <a:defRPr sz="1067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2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895" y="116421"/>
            <a:ext cx="10942228" cy="648607"/>
          </a:xfrm>
          <a:prstGeom prst="rect">
            <a:avLst/>
          </a:prstGeom>
        </p:spPr>
        <p:txBody>
          <a:bodyPr lIns="72545" tIns="36273" rIns="72545" bIns="36273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4895" y="981228"/>
            <a:ext cx="10942228" cy="5373309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4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2852" y="115897"/>
            <a:ext cx="2734733" cy="6238875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4426" y="115897"/>
            <a:ext cx="8005233" cy="6238875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9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31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7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1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3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7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0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40"/>
          </a:xfrm>
          <a:prstGeom prst="rect">
            <a:avLst/>
          </a:prstGeom>
        </p:spPr>
        <p:txBody>
          <a:bodyPr lIns="72545" tIns="36273" rIns="72545" bIns="36273" anchor="b"/>
          <a:lstStyle>
            <a:lvl1pPr algn="l">
              <a:defRPr sz="2533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3867"/>
            </a:lvl1pPr>
            <a:lvl2pPr marL="565559" indent="0">
              <a:buNone/>
              <a:defRPr sz="3467"/>
            </a:lvl2pPr>
            <a:lvl3pPr marL="1131118" indent="0">
              <a:buNone/>
              <a:defRPr sz="2933"/>
            </a:lvl3pPr>
            <a:lvl4pPr marL="1695831" indent="0">
              <a:buNone/>
              <a:defRPr sz="2533"/>
            </a:lvl4pPr>
            <a:lvl5pPr marL="2261390" indent="0">
              <a:buNone/>
              <a:defRPr sz="2533"/>
            </a:lvl5pPr>
            <a:lvl6pPr marL="2826949" indent="0">
              <a:buNone/>
              <a:defRPr sz="2533"/>
            </a:lvl6pPr>
            <a:lvl7pPr marL="3392509" indent="0">
              <a:buNone/>
              <a:defRPr sz="2533"/>
            </a:lvl7pPr>
            <a:lvl8pPr marL="3957221" indent="0">
              <a:buNone/>
              <a:defRPr sz="2533"/>
            </a:lvl8pPr>
            <a:lvl9pPr marL="4522780" indent="0">
              <a:buNone/>
              <a:defRPr sz="2533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1733"/>
            </a:lvl1pPr>
            <a:lvl2pPr marL="565559" indent="0">
              <a:buNone/>
              <a:defRPr sz="1467"/>
            </a:lvl2pPr>
            <a:lvl3pPr marL="1131118" indent="0">
              <a:buNone/>
              <a:defRPr sz="1333"/>
            </a:lvl3pPr>
            <a:lvl4pPr marL="1695831" indent="0">
              <a:buNone/>
              <a:defRPr sz="1067"/>
            </a:lvl4pPr>
            <a:lvl5pPr marL="2261390" indent="0">
              <a:buNone/>
              <a:defRPr sz="1067"/>
            </a:lvl5pPr>
            <a:lvl6pPr marL="2826949" indent="0">
              <a:buNone/>
              <a:defRPr sz="1067"/>
            </a:lvl6pPr>
            <a:lvl7pPr marL="3392509" indent="0">
              <a:buNone/>
              <a:defRPr sz="1067"/>
            </a:lvl7pPr>
            <a:lvl8pPr marL="3957221" indent="0">
              <a:buNone/>
              <a:defRPr sz="1067"/>
            </a:lvl8pPr>
            <a:lvl9pPr marL="4522780" indent="0">
              <a:buNone/>
              <a:defRPr sz="1067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64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895" y="116419"/>
            <a:ext cx="10942228" cy="648607"/>
          </a:xfrm>
          <a:prstGeom prst="rect">
            <a:avLst/>
          </a:prstGeom>
        </p:spPr>
        <p:txBody>
          <a:bodyPr lIns="72545" tIns="36273" rIns="72545" bIns="36273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4895" y="981227"/>
            <a:ext cx="10942228" cy="5373309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6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2851" y="115896"/>
            <a:ext cx="2734733" cy="6238875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4425" y="115896"/>
            <a:ext cx="8005233" cy="6238875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3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55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76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40"/>
          </a:xfrm>
          <a:prstGeom prst="rect">
            <a:avLst/>
          </a:prstGeom>
        </p:spPr>
        <p:txBody>
          <a:bodyPr lIns="72545" tIns="36273" rIns="72545" bIns="36273" anchor="b"/>
          <a:lstStyle>
            <a:lvl1pPr algn="l">
              <a:defRPr sz="2533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3867"/>
            </a:lvl1pPr>
            <a:lvl2pPr marL="565559" indent="0">
              <a:buNone/>
              <a:defRPr sz="3467"/>
            </a:lvl2pPr>
            <a:lvl3pPr marL="1131118" indent="0">
              <a:buNone/>
              <a:defRPr sz="2933"/>
            </a:lvl3pPr>
            <a:lvl4pPr marL="1695831" indent="0">
              <a:buNone/>
              <a:defRPr sz="2533"/>
            </a:lvl4pPr>
            <a:lvl5pPr marL="2261390" indent="0">
              <a:buNone/>
              <a:defRPr sz="2533"/>
            </a:lvl5pPr>
            <a:lvl6pPr marL="2826949" indent="0">
              <a:buNone/>
              <a:defRPr sz="2533"/>
            </a:lvl6pPr>
            <a:lvl7pPr marL="3392509" indent="0">
              <a:buNone/>
              <a:defRPr sz="2533"/>
            </a:lvl7pPr>
            <a:lvl8pPr marL="3957221" indent="0">
              <a:buNone/>
              <a:defRPr sz="2533"/>
            </a:lvl8pPr>
            <a:lvl9pPr marL="4522780" indent="0">
              <a:buNone/>
              <a:defRPr sz="2533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1733"/>
            </a:lvl1pPr>
            <a:lvl2pPr marL="565559" indent="0">
              <a:buNone/>
              <a:defRPr sz="1467"/>
            </a:lvl2pPr>
            <a:lvl3pPr marL="1131118" indent="0">
              <a:buNone/>
              <a:defRPr sz="1333"/>
            </a:lvl3pPr>
            <a:lvl4pPr marL="1695831" indent="0">
              <a:buNone/>
              <a:defRPr sz="1067"/>
            </a:lvl4pPr>
            <a:lvl5pPr marL="2261390" indent="0">
              <a:buNone/>
              <a:defRPr sz="1067"/>
            </a:lvl5pPr>
            <a:lvl6pPr marL="2826949" indent="0">
              <a:buNone/>
              <a:defRPr sz="1067"/>
            </a:lvl6pPr>
            <a:lvl7pPr marL="3392509" indent="0">
              <a:buNone/>
              <a:defRPr sz="1067"/>
            </a:lvl7pPr>
            <a:lvl8pPr marL="3957221" indent="0">
              <a:buNone/>
              <a:defRPr sz="1067"/>
            </a:lvl8pPr>
            <a:lvl9pPr marL="4522780" indent="0">
              <a:buNone/>
              <a:defRPr sz="1067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212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895" y="116419"/>
            <a:ext cx="10942228" cy="648607"/>
          </a:xfrm>
          <a:prstGeom prst="rect">
            <a:avLst/>
          </a:prstGeom>
        </p:spPr>
        <p:txBody>
          <a:bodyPr lIns="72545" tIns="36273" rIns="72545" bIns="36273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4895" y="981227"/>
            <a:ext cx="10942228" cy="5373309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5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2851" y="115896"/>
            <a:ext cx="2734733" cy="6238875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4425" y="115896"/>
            <a:ext cx="8005233" cy="6238875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1"/>
            <a:ext cx="12191239" cy="6857572"/>
          </a:xfrm>
          <a:prstGeom prst="rect">
            <a:avLst/>
          </a:prstGeom>
        </p:spPr>
      </p:pic>
      <p:sp>
        <p:nvSpPr>
          <p:cNvPr id="10" name="直接连接符 10"/>
          <p:cNvSpPr>
            <a:spLocks noChangeShapeType="1"/>
          </p:cNvSpPr>
          <p:nvPr/>
        </p:nvSpPr>
        <p:spPr bwMode="auto">
          <a:xfrm>
            <a:off x="2" y="885488"/>
            <a:ext cx="10763621" cy="0"/>
          </a:xfrm>
          <a:prstGeom prst="line">
            <a:avLst/>
          </a:prstGeom>
          <a:noFill/>
          <a:ln w="12700" cap="flat" cmpd="sng">
            <a:solidFill>
              <a:srgbClr val="A5A5A5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1" name="直接连接符 11"/>
          <p:cNvSpPr>
            <a:spLocks noChangeShapeType="1"/>
          </p:cNvSpPr>
          <p:nvPr/>
        </p:nvSpPr>
        <p:spPr bwMode="auto">
          <a:xfrm flipV="1">
            <a:off x="10763621" y="453688"/>
            <a:ext cx="0" cy="431800"/>
          </a:xfrm>
          <a:prstGeom prst="line">
            <a:avLst/>
          </a:prstGeom>
          <a:noFill/>
          <a:ln w="38100" cap="flat" cmpd="sng">
            <a:solidFill>
              <a:srgbClr val="A5A5A5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2" name="直接连接符 12"/>
          <p:cNvSpPr>
            <a:spLocks noChangeShapeType="1"/>
          </p:cNvSpPr>
          <p:nvPr/>
        </p:nvSpPr>
        <p:spPr bwMode="auto">
          <a:xfrm flipV="1">
            <a:off x="10868059" y="596564"/>
            <a:ext cx="0" cy="288925"/>
          </a:xfrm>
          <a:prstGeom prst="line">
            <a:avLst/>
          </a:prstGeom>
          <a:noFill/>
          <a:ln w="38100" cap="flat" cmpd="sng">
            <a:solidFill>
              <a:srgbClr val="00B0F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8" name="矩形 7"/>
          <p:cNvSpPr>
            <a:spLocks noChangeArrowheads="1"/>
          </p:cNvSpPr>
          <p:nvPr/>
        </p:nvSpPr>
        <p:spPr bwMode="auto">
          <a:xfrm>
            <a:off x="0" y="6445251"/>
            <a:ext cx="12192000" cy="4191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91440" tIns="45720" rIns="91440" bIns="45720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" name="矩形 8"/>
          <p:cNvSpPr>
            <a:spLocks noChangeArrowheads="1"/>
          </p:cNvSpPr>
          <p:nvPr/>
        </p:nvSpPr>
        <p:spPr bwMode="auto">
          <a:xfrm>
            <a:off x="1" y="6445251"/>
            <a:ext cx="1062039" cy="41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40" tIns="45720" rIns="91440" bIns="45720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Freeform 40"/>
          <p:cNvSpPr>
            <a:spLocks noEditPoints="1"/>
          </p:cNvSpPr>
          <p:nvPr/>
        </p:nvSpPr>
        <p:spPr bwMode="auto">
          <a:xfrm>
            <a:off x="210931" y="118532"/>
            <a:ext cx="460447" cy="659245"/>
          </a:xfrm>
          <a:custGeom>
            <a:avLst/>
            <a:gdLst>
              <a:gd name="T0" fmla="*/ 173 w 579"/>
              <a:gd name="T1" fmla="*/ 818 h 857"/>
              <a:gd name="T2" fmla="*/ 551 w 579"/>
              <a:gd name="T3" fmla="*/ 818 h 857"/>
              <a:gd name="T4" fmla="*/ 571 w 579"/>
              <a:gd name="T5" fmla="*/ 838 h 857"/>
              <a:gd name="T6" fmla="*/ 551 w 579"/>
              <a:gd name="T7" fmla="*/ 857 h 857"/>
              <a:gd name="T8" fmla="*/ 173 w 579"/>
              <a:gd name="T9" fmla="*/ 857 h 857"/>
              <a:gd name="T10" fmla="*/ 153 w 579"/>
              <a:gd name="T11" fmla="*/ 838 h 857"/>
              <a:gd name="T12" fmla="*/ 173 w 579"/>
              <a:gd name="T13" fmla="*/ 818 h 857"/>
              <a:gd name="T14" fmla="*/ 181 w 579"/>
              <a:gd name="T15" fmla="*/ 632 h 857"/>
              <a:gd name="T16" fmla="*/ 389 w 579"/>
              <a:gd name="T17" fmla="*/ 290 h 857"/>
              <a:gd name="T18" fmla="*/ 462 w 579"/>
              <a:gd name="T19" fmla="*/ 334 h 857"/>
              <a:gd name="T20" fmla="*/ 255 w 579"/>
              <a:gd name="T21" fmla="*/ 676 h 857"/>
              <a:gd name="T22" fmla="*/ 181 w 579"/>
              <a:gd name="T23" fmla="*/ 632 h 857"/>
              <a:gd name="T24" fmla="*/ 35 w 579"/>
              <a:gd name="T25" fmla="*/ 543 h 857"/>
              <a:gd name="T26" fmla="*/ 243 w 579"/>
              <a:gd name="T27" fmla="*/ 201 h 857"/>
              <a:gd name="T28" fmla="*/ 316 w 579"/>
              <a:gd name="T29" fmla="*/ 245 h 857"/>
              <a:gd name="T30" fmla="*/ 108 w 579"/>
              <a:gd name="T31" fmla="*/ 587 h 857"/>
              <a:gd name="T32" fmla="*/ 35 w 579"/>
              <a:gd name="T33" fmla="*/ 543 h 857"/>
              <a:gd name="T34" fmla="*/ 2 w 579"/>
              <a:gd name="T35" fmla="*/ 820 h 857"/>
              <a:gd name="T36" fmla="*/ 22 w 579"/>
              <a:gd name="T37" fmla="*/ 650 h 857"/>
              <a:gd name="T38" fmla="*/ 165 w 579"/>
              <a:gd name="T39" fmla="*/ 736 h 857"/>
              <a:gd name="T40" fmla="*/ 24 w 579"/>
              <a:gd name="T41" fmla="*/ 833 h 857"/>
              <a:gd name="T42" fmla="*/ 2 w 579"/>
              <a:gd name="T43" fmla="*/ 820 h 857"/>
              <a:gd name="T44" fmla="*/ 299 w 579"/>
              <a:gd name="T45" fmla="*/ 106 h 857"/>
              <a:gd name="T46" fmla="*/ 269 w 579"/>
              <a:gd name="T47" fmla="*/ 156 h 857"/>
              <a:gd name="T48" fmla="*/ 488 w 579"/>
              <a:gd name="T49" fmla="*/ 289 h 857"/>
              <a:gd name="T50" fmla="*/ 519 w 579"/>
              <a:gd name="T51" fmla="*/ 239 h 857"/>
              <a:gd name="T52" fmla="*/ 299 w 579"/>
              <a:gd name="T53" fmla="*/ 106 h 857"/>
              <a:gd name="T54" fmla="*/ 346 w 579"/>
              <a:gd name="T55" fmla="*/ 30 h 857"/>
              <a:gd name="T56" fmla="*/ 412 w 579"/>
              <a:gd name="T57" fmla="*/ 14 h 857"/>
              <a:gd name="T58" fmla="*/ 549 w 579"/>
              <a:gd name="T59" fmla="*/ 97 h 857"/>
              <a:gd name="T60" fmla="*/ 566 w 579"/>
              <a:gd name="T61" fmla="*/ 163 h 857"/>
              <a:gd name="T62" fmla="*/ 547 w 579"/>
              <a:gd name="T63" fmla="*/ 194 h 857"/>
              <a:gd name="T64" fmla="*/ 327 w 579"/>
              <a:gd name="T65" fmla="*/ 61 h 857"/>
              <a:gd name="T66" fmla="*/ 346 w 579"/>
              <a:gd name="T67" fmla="*/ 3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9" h="857">
                <a:moveTo>
                  <a:pt x="173" y="818"/>
                </a:moveTo>
                <a:lnTo>
                  <a:pt x="551" y="818"/>
                </a:lnTo>
                <a:cubicBezTo>
                  <a:pt x="562" y="818"/>
                  <a:pt x="571" y="827"/>
                  <a:pt x="571" y="838"/>
                </a:cubicBezTo>
                <a:cubicBezTo>
                  <a:pt x="571" y="849"/>
                  <a:pt x="562" y="857"/>
                  <a:pt x="551" y="857"/>
                </a:cubicBezTo>
                <a:lnTo>
                  <a:pt x="173" y="857"/>
                </a:lnTo>
                <a:cubicBezTo>
                  <a:pt x="162" y="857"/>
                  <a:pt x="153" y="849"/>
                  <a:pt x="153" y="838"/>
                </a:cubicBezTo>
                <a:cubicBezTo>
                  <a:pt x="153" y="827"/>
                  <a:pt x="162" y="818"/>
                  <a:pt x="173" y="818"/>
                </a:cubicBezTo>
                <a:close/>
                <a:moveTo>
                  <a:pt x="181" y="632"/>
                </a:moveTo>
                <a:lnTo>
                  <a:pt x="389" y="290"/>
                </a:lnTo>
                <a:lnTo>
                  <a:pt x="462" y="334"/>
                </a:lnTo>
                <a:lnTo>
                  <a:pt x="255" y="676"/>
                </a:lnTo>
                <a:lnTo>
                  <a:pt x="181" y="632"/>
                </a:lnTo>
                <a:close/>
                <a:moveTo>
                  <a:pt x="35" y="543"/>
                </a:moveTo>
                <a:lnTo>
                  <a:pt x="243" y="201"/>
                </a:lnTo>
                <a:lnTo>
                  <a:pt x="316" y="245"/>
                </a:lnTo>
                <a:lnTo>
                  <a:pt x="108" y="587"/>
                </a:lnTo>
                <a:lnTo>
                  <a:pt x="35" y="543"/>
                </a:lnTo>
                <a:close/>
                <a:moveTo>
                  <a:pt x="2" y="820"/>
                </a:moveTo>
                <a:lnTo>
                  <a:pt x="22" y="650"/>
                </a:lnTo>
                <a:lnTo>
                  <a:pt x="165" y="736"/>
                </a:lnTo>
                <a:lnTo>
                  <a:pt x="24" y="833"/>
                </a:lnTo>
                <a:cubicBezTo>
                  <a:pt x="9" y="844"/>
                  <a:pt x="0" y="838"/>
                  <a:pt x="2" y="820"/>
                </a:cubicBezTo>
                <a:close/>
                <a:moveTo>
                  <a:pt x="299" y="106"/>
                </a:moveTo>
                <a:lnTo>
                  <a:pt x="269" y="156"/>
                </a:lnTo>
                <a:lnTo>
                  <a:pt x="488" y="289"/>
                </a:lnTo>
                <a:lnTo>
                  <a:pt x="519" y="239"/>
                </a:lnTo>
                <a:lnTo>
                  <a:pt x="299" y="106"/>
                </a:lnTo>
                <a:close/>
                <a:moveTo>
                  <a:pt x="346" y="30"/>
                </a:moveTo>
                <a:cubicBezTo>
                  <a:pt x="360" y="7"/>
                  <a:pt x="390" y="0"/>
                  <a:pt x="412" y="14"/>
                </a:cubicBezTo>
                <a:lnTo>
                  <a:pt x="549" y="97"/>
                </a:lnTo>
                <a:cubicBezTo>
                  <a:pt x="572" y="110"/>
                  <a:pt x="579" y="140"/>
                  <a:pt x="566" y="163"/>
                </a:cubicBezTo>
                <a:lnTo>
                  <a:pt x="547" y="194"/>
                </a:lnTo>
                <a:lnTo>
                  <a:pt x="327" y="61"/>
                </a:lnTo>
                <a:lnTo>
                  <a:pt x="346" y="3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9264352" y="6508184"/>
            <a:ext cx="374441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33" b="1">
                <a:solidFill>
                  <a:schemeClr val="bg1"/>
                </a:solidFill>
              </a:rPr>
              <a:t>保密资料 不得分发 </a:t>
            </a:r>
            <a:r>
              <a:rPr lang="en-US" altLang="zh-CN" sz="1333" b="1">
                <a:solidFill>
                  <a:schemeClr val="bg1"/>
                </a:solidFill>
              </a:rPr>
              <a:t>Confidential</a:t>
            </a:r>
            <a:endParaRPr lang="zh-CN" altLang="en-US" sz="1333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5" r:id="rId14"/>
  </p:sldLayoutIdLst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5pPr>
      <a:lvl6pPr marL="56555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6pPr>
      <a:lvl7pPr marL="1131118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7pPr>
      <a:lvl8pPr marL="1695831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8pPr>
      <a:lvl9pPr marL="2261390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223514" indent="-223514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533" b="1">
          <a:solidFill>
            <a:schemeClr val="tx1"/>
          </a:solidFill>
          <a:latin typeface="+mn-lt"/>
          <a:ea typeface="+mn-ea"/>
          <a:cs typeface="+mn-cs"/>
        </a:defRPr>
      </a:lvl1pPr>
      <a:lvl2pPr marL="668003" indent="-223514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106566" indent="-2150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867">
          <a:solidFill>
            <a:schemeClr val="tx1"/>
          </a:solidFill>
          <a:latin typeface="+mn-lt"/>
          <a:ea typeface="+mn-ea"/>
          <a:cs typeface="+mn-cs"/>
        </a:defRPr>
      </a:lvl3pPr>
      <a:lvl4pPr marL="1551901" indent="-223514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733">
          <a:solidFill>
            <a:schemeClr val="tx1"/>
          </a:solidFill>
          <a:latin typeface="+mn-lt"/>
          <a:ea typeface="+mn-ea"/>
          <a:cs typeface="+mn-cs"/>
        </a:defRPr>
      </a:lvl4pPr>
      <a:lvl5pPr marL="2001470" indent="-226901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5pPr>
      <a:lvl6pPr marL="2567876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6pPr>
      <a:lvl7pPr marL="3133435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7pPr>
      <a:lvl8pPr marL="3698148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8pPr>
      <a:lvl9pPr marL="4263707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65559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31118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695831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261390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26949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392509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957221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522780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" y="2"/>
            <a:ext cx="12191239" cy="6857572"/>
          </a:xfrm>
          <a:prstGeom prst="rect">
            <a:avLst/>
          </a:prstGeom>
        </p:spPr>
      </p:pic>
      <p:sp>
        <p:nvSpPr>
          <p:cNvPr id="10" name="直接连接符 10"/>
          <p:cNvSpPr>
            <a:spLocks noChangeShapeType="1"/>
          </p:cNvSpPr>
          <p:nvPr/>
        </p:nvSpPr>
        <p:spPr bwMode="auto">
          <a:xfrm>
            <a:off x="3" y="885488"/>
            <a:ext cx="10763621" cy="0"/>
          </a:xfrm>
          <a:prstGeom prst="line">
            <a:avLst/>
          </a:prstGeom>
          <a:noFill/>
          <a:ln w="12700" cap="flat" cmpd="sng">
            <a:solidFill>
              <a:srgbClr val="A5A5A5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1" name="直接连接符 11"/>
          <p:cNvSpPr>
            <a:spLocks noChangeShapeType="1"/>
          </p:cNvSpPr>
          <p:nvPr/>
        </p:nvSpPr>
        <p:spPr bwMode="auto">
          <a:xfrm flipV="1">
            <a:off x="10763621" y="453688"/>
            <a:ext cx="0" cy="431800"/>
          </a:xfrm>
          <a:prstGeom prst="line">
            <a:avLst/>
          </a:prstGeom>
          <a:noFill/>
          <a:ln w="38100" cap="flat" cmpd="sng">
            <a:solidFill>
              <a:srgbClr val="A5A5A5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2" name="直接连接符 12"/>
          <p:cNvSpPr>
            <a:spLocks noChangeShapeType="1"/>
          </p:cNvSpPr>
          <p:nvPr/>
        </p:nvSpPr>
        <p:spPr bwMode="auto">
          <a:xfrm flipV="1">
            <a:off x="10868059" y="596564"/>
            <a:ext cx="0" cy="288925"/>
          </a:xfrm>
          <a:prstGeom prst="line">
            <a:avLst/>
          </a:prstGeom>
          <a:noFill/>
          <a:ln w="38100" cap="flat" cmpd="sng">
            <a:solidFill>
              <a:srgbClr val="00B0F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8" name="矩形 7"/>
          <p:cNvSpPr>
            <a:spLocks noChangeArrowheads="1"/>
          </p:cNvSpPr>
          <p:nvPr/>
        </p:nvSpPr>
        <p:spPr bwMode="auto">
          <a:xfrm>
            <a:off x="0" y="6445251"/>
            <a:ext cx="12192000" cy="4191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91440" tIns="45720" rIns="91440" bIns="45720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" name="矩形 8"/>
          <p:cNvSpPr>
            <a:spLocks noChangeArrowheads="1"/>
          </p:cNvSpPr>
          <p:nvPr/>
        </p:nvSpPr>
        <p:spPr bwMode="auto">
          <a:xfrm>
            <a:off x="2" y="6445251"/>
            <a:ext cx="1062039" cy="41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40" tIns="45720" rIns="91440" bIns="45720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Freeform 40"/>
          <p:cNvSpPr>
            <a:spLocks noEditPoints="1"/>
          </p:cNvSpPr>
          <p:nvPr/>
        </p:nvSpPr>
        <p:spPr bwMode="auto">
          <a:xfrm>
            <a:off x="210933" y="118532"/>
            <a:ext cx="460447" cy="659245"/>
          </a:xfrm>
          <a:custGeom>
            <a:avLst/>
            <a:gdLst>
              <a:gd name="T0" fmla="*/ 173 w 579"/>
              <a:gd name="T1" fmla="*/ 818 h 857"/>
              <a:gd name="T2" fmla="*/ 551 w 579"/>
              <a:gd name="T3" fmla="*/ 818 h 857"/>
              <a:gd name="T4" fmla="*/ 571 w 579"/>
              <a:gd name="T5" fmla="*/ 838 h 857"/>
              <a:gd name="T6" fmla="*/ 551 w 579"/>
              <a:gd name="T7" fmla="*/ 857 h 857"/>
              <a:gd name="T8" fmla="*/ 173 w 579"/>
              <a:gd name="T9" fmla="*/ 857 h 857"/>
              <a:gd name="T10" fmla="*/ 153 w 579"/>
              <a:gd name="T11" fmla="*/ 838 h 857"/>
              <a:gd name="T12" fmla="*/ 173 w 579"/>
              <a:gd name="T13" fmla="*/ 818 h 857"/>
              <a:gd name="T14" fmla="*/ 181 w 579"/>
              <a:gd name="T15" fmla="*/ 632 h 857"/>
              <a:gd name="T16" fmla="*/ 389 w 579"/>
              <a:gd name="T17" fmla="*/ 290 h 857"/>
              <a:gd name="T18" fmla="*/ 462 w 579"/>
              <a:gd name="T19" fmla="*/ 334 h 857"/>
              <a:gd name="T20" fmla="*/ 255 w 579"/>
              <a:gd name="T21" fmla="*/ 676 h 857"/>
              <a:gd name="T22" fmla="*/ 181 w 579"/>
              <a:gd name="T23" fmla="*/ 632 h 857"/>
              <a:gd name="T24" fmla="*/ 35 w 579"/>
              <a:gd name="T25" fmla="*/ 543 h 857"/>
              <a:gd name="T26" fmla="*/ 243 w 579"/>
              <a:gd name="T27" fmla="*/ 201 h 857"/>
              <a:gd name="T28" fmla="*/ 316 w 579"/>
              <a:gd name="T29" fmla="*/ 245 h 857"/>
              <a:gd name="T30" fmla="*/ 108 w 579"/>
              <a:gd name="T31" fmla="*/ 587 h 857"/>
              <a:gd name="T32" fmla="*/ 35 w 579"/>
              <a:gd name="T33" fmla="*/ 543 h 857"/>
              <a:gd name="T34" fmla="*/ 2 w 579"/>
              <a:gd name="T35" fmla="*/ 820 h 857"/>
              <a:gd name="T36" fmla="*/ 22 w 579"/>
              <a:gd name="T37" fmla="*/ 650 h 857"/>
              <a:gd name="T38" fmla="*/ 165 w 579"/>
              <a:gd name="T39" fmla="*/ 736 h 857"/>
              <a:gd name="T40" fmla="*/ 24 w 579"/>
              <a:gd name="T41" fmla="*/ 833 h 857"/>
              <a:gd name="T42" fmla="*/ 2 w 579"/>
              <a:gd name="T43" fmla="*/ 820 h 857"/>
              <a:gd name="T44" fmla="*/ 299 w 579"/>
              <a:gd name="T45" fmla="*/ 106 h 857"/>
              <a:gd name="T46" fmla="*/ 269 w 579"/>
              <a:gd name="T47" fmla="*/ 156 h 857"/>
              <a:gd name="T48" fmla="*/ 488 w 579"/>
              <a:gd name="T49" fmla="*/ 289 h 857"/>
              <a:gd name="T50" fmla="*/ 519 w 579"/>
              <a:gd name="T51" fmla="*/ 239 h 857"/>
              <a:gd name="T52" fmla="*/ 299 w 579"/>
              <a:gd name="T53" fmla="*/ 106 h 857"/>
              <a:gd name="T54" fmla="*/ 346 w 579"/>
              <a:gd name="T55" fmla="*/ 30 h 857"/>
              <a:gd name="T56" fmla="*/ 412 w 579"/>
              <a:gd name="T57" fmla="*/ 14 h 857"/>
              <a:gd name="T58" fmla="*/ 549 w 579"/>
              <a:gd name="T59" fmla="*/ 97 h 857"/>
              <a:gd name="T60" fmla="*/ 566 w 579"/>
              <a:gd name="T61" fmla="*/ 163 h 857"/>
              <a:gd name="T62" fmla="*/ 547 w 579"/>
              <a:gd name="T63" fmla="*/ 194 h 857"/>
              <a:gd name="T64" fmla="*/ 327 w 579"/>
              <a:gd name="T65" fmla="*/ 61 h 857"/>
              <a:gd name="T66" fmla="*/ 346 w 579"/>
              <a:gd name="T67" fmla="*/ 3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9" h="857">
                <a:moveTo>
                  <a:pt x="173" y="818"/>
                </a:moveTo>
                <a:lnTo>
                  <a:pt x="551" y="818"/>
                </a:lnTo>
                <a:cubicBezTo>
                  <a:pt x="562" y="818"/>
                  <a:pt x="571" y="827"/>
                  <a:pt x="571" y="838"/>
                </a:cubicBezTo>
                <a:cubicBezTo>
                  <a:pt x="571" y="849"/>
                  <a:pt x="562" y="857"/>
                  <a:pt x="551" y="857"/>
                </a:cubicBezTo>
                <a:lnTo>
                  <a:pt x="173" y="857"/>
                </a:lnTo>
                <a:cubicBezTo>
                  <a:pt x="162" y="857"/>
                  <a:pt x="153" y="849"/>
                  <a:pt x="153" y="838"/>
                </a:cubicBezTo>
                <a:cubicBezTo>
                  <a:pt x="153" y="827"/>
                  <a:pt x="162" y="818"/>
                  <a:pt x="173" y="818"/>
                </a:cubicBezTo>
                <a:close/>
                <a:moveTo>
                  <a:pt x="181" y="632"/>
                </a:moveTo>
                <a:lnTo>
                  <a:pt x="389" y="290"/>
                </a:lnTo>
                <a:lnTo>
                  <a:pt x="462" y="334"/>
                </a:lnTo>
                <a:lnTo>
                  <a:pt x="255" y="676"/>
                </a:lnTo>
                <a:lnTo>
                  <a:pt x="181" y="632"/>
                </a:lnTo>
                <a:close/>
                <a:moveTo>
                  <a:pt x="35" y="543"/>
                </a:moveTo>
                <a:lnTo>
                  <a:pt x="243" y="201"/>
                </a:lnTo>
                <a:lnTo>
                  <a:pt x="316" y="245"/>
                </a:lnTo>
                <a:lnTo>
                  <a:pt x="108" y="587"/>
                </a:lnTo>
                <a:lnTo>
                  <a:pt x="35" y="543"/>
                </a:lnTo>
                <a:close/>
                <a:moveTo>
                  <a:pt x="2" y="820"/>
                </a:moveTo>
                <a:lnTo>
                  <a:pt x="22" y="650"/>
                </a:lnTo>
                <a:lnTo>
                  <a:pt x="165" y="736"/>
                </a:lnTo>
                <a:lnTo>
                  <a:pt x="24" y="833"/>
                </a:lnTo>
                <a:cubicBezTo>
                  <a:pt x="9" y="844"/>
                  <a:pt x="0" y="838"/>
                  <a:pt x="2" y="820"/>
                </a:cubicBezTo>
                <a:close/>
                <a:moveTo>
                  <a:pt x="299" y="106"/>
                </a:moveTo>
                <a:lnTo>
                  <a:pt x="269" y="156"/>
                </a:lnTo>
                <a:lnTo>
                  <a:pt x="488" y="289"/>
                </a:lnTo>
                <a:lnTo>
                  <a:pt x="519" y="239"/>
                </a:lnTo>
                <a:lnTo>
                  <a:pt x="299" y="106"/>
                </a:lnTo>
                <a:close/>
                <a:moveTo>
                  <a:pt x="346" y="30"/>
                </a:moveTo>
                <a:cubicBezTo>
                  <a:pt x="360" y="7"/>
                  <a:pt x="390" y="0"/>
                  <a:pt x="412" y="14"/>
                </a:cubicBezTo>
                <a:lnTo>
                  <a:pt x="549" y="97"/>
                </a:lnTo>
                <a:cubicBezTo>
                  <a:pt x="572" y="110"/>
                  <a:pt x="579" y="140"/>
                  <a:pt x="566" y="163"/>
                </a:cubicBezTo>
                <a:lnTo>
                  <a:pt x="547" y="194"/>
                </a:lnTo>
                <a:lnTo>
                  <a:pt x="327" y="61"/>
                </a:lnTo>
                <a:lnTo>
                  <a:pt x="346" y="3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9264352" y="6508184"/>
            <a:ext cx="374441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33" b="1">
                <a:solidFill>
                  <a:schemeClr val="bg1"/>
                </a:solidFill>
              </a:rPr>
              <a:t>保密资料 不得分发 </a:t>
            </a:r>
            <a:r>
              <a:rPr lang="en-US" altLang="zh-CN" sz="1333" b="1">
                <a:solidFill>
                  <a:schemeClr val="bg1"/>
                </a:solidFill>
              </a:rPr>
              <a:t>Confidential</a:t>
            </a:r>
            <a:endParaRPr lang="zh-CN" altLang="en-US" sz="1333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2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5pPr>
      <a:lvl6pPr marL="56555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6pPr>
      <a:lvl7pPr marL="1131118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7pPr>
      <a:lvl8pPr marL="1695831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8pPr>
      <a:lvl9pPr marL="2261390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223514" indent="-223514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533" b="1">
          <a:solidFill>
            <a:schemeClr val="tx1"/>
          </a:solidFill>
          <a:latin typeface="+mn-lt"/>
          <a:ea typeface="+mn-ea"/>
          <a:cs typeface="+mn-cs"/>
        </a:defRPr>
      </a:lvl1pPr>
      <a:lvl2pPr marL="668003" indent="-223514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106566" indent="-2150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867">
          <a:solidFill>
            <a:schemeClr val="tx1"/>
          </a:solidFill>
          <a:latin typeface="+mn-lt"/>
          <a:ea typeface="+mn-ea"/>
          <a:cs typeface="+mn-cs"/>
        </a:defRPr>
      </a:lvl3pPr>
      <a:lvl4pPr marL="1551901" indent="-223514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733">
          <a:solidFill>
            <a:schemeClr val="tx1"/>
          </a:solidFill>
          <a:latin typeface="+mn-lt"/>
          <a:ea typeface="+mn-ea"/>
          <a:cs typeface="+mn-cs"/>
        </a:defRPr>
      </a:lvl4pPr>
      <a:lvl5pPr marL="2001470" indent="-226901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5pPr>
      <a:lvl6pPr marL="2567876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6pPr>
      <a:lvl7pPr marL="3133435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7pPr>
      <a:lvl8pPr marL="3698148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8pPr>
      <a:lvl9pPr marL="4263707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65559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31118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695831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261390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26949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392509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957221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522780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1"/>
            <a:ext cx="12191239" cy="6857572"/>
          </a:xfrm>
          <a:prstGeom prst="rect">
            <a:avLst/>
          </a:prstGeom>
        </p:spPr>
      </p:pic>
      <p:sp>
        <p:nvSpPr>
          <p:cNvPr id="10" name="直接连接符 10"/>
          <p:cNvSpPr>
            <a:spLocks noChangeShapeType="1"/>
          </p:cNvSpPr>
          <p:nvPr/>
        </p:nvSpPr>
        <p:spPr bwMode="auto">
          <a:xfrm>
            <a:off x="2" y="885488"/>
            <a:ext cx="10763621" cy="0"/>
          </a:xfrm>
          <a:prstGeom prst="line">
            <a:avLst/>
          </a:prstGeom>
          <a:noFill/>
          <a:ln w="12700" cap="flat" cmpd="sng">
            <a:solidFill>
              <a:srgbClr val="A5A5A5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8" rIns="91416" bIns="45708"/>
          <a:lstStyle/>
          <a:p>
            <a:endParaRPr lang="zh-CN" altLang="en-US"/>
          </a:p>
        </p:txBody>
      </p:sp>
      <p:sp>
        <p:nvSpPr>
          <p:cNvPr id="11" name="直接连接符 11"/>
          <p:cNvSpPr>
            <a:spLocks noChangeShapeType="1"/>
          </p:cNvSpPr>
          <p:nvPr/>
        </p:nvSpPr>
        <p:spPr bwMode="auto">
          <a:xfrm flipV="1">
            <a:off x="10763621" y="453688"/>
            <a:ext cx="0" cy="431800"/>
          </a:xfrm>
          <a:prstGeom prst="line">
            <a:avLst/>
          </a:prstGeom>
          <a:noFill/>
          <a:ln w="38100" cap="flat" cmpd="sng">
            <a:solidFill>
              <a:srgbClr val="A5A5A5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8" rIns="91416" bIns="45708"/>
          <a:lstStyle/>
          <a:p>
            <a:endParaRPr lang="zh-CN" altLang="en-US"/>
          </a:p>
        </p:txBody>
      </p:sp>
      <p:sp>
        <p:nvSpPr>
          <p:cNvPr id="12" name="直接连接符 12"/>
          <p:cNvSpPr>
            <a:spLocks noChangeShapeType="1"/>
          </p:cNvSpPr>
          <p:nvPr/>
        </p:nvSpPr>
        <p:spPr bwMode="auto">
          <a:xfrm flipV="1">
            <a:off x="10868059" y="596564"/>
            <a:ext cx="0" cy="288925"/>
          </a:xfrm>
          <a:prstGeom prst="line">
            <a:avLst/>
          </a:prstGeom>
          <a:noFill/>
          <a:ln w="38100" cap="flat" cmpd="sng">
            <a:solidFill>
              <a:srgbClr val="00B0F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8" rIns="91416" bIns="45708"/>
          <a:lstStyle/>
          <a:p>
            <a:endParaRPr lang="zh-CN" altLang="en-US"/>
          </a:p>
        </p:txBody>
      </p:sp>
      <p:sp>
        <p:nvSpPr>
          <p:cNvPr id="18" name="矩形 7"/>
          <p:cNvSpPr>
            <a:spLocks noChangeArrowheads="1"/>
          </p:cNvSpPr>
          <p:nvPr/>
        </p:nvSpPr>
        <p:spPr bwMode="auto">
          <a:xfrm>
            <a:off x="0" y="6445251"/>
            <a:ext cx="12192000" cy="4191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91440" tIns="45720" rIns="91440" bIns="45720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" name="矩形 8"/>
          <p:cNvSpPr>
            <a:spLocks noChangeArrowheads="1"/>
          </p:cNvSpPr>
          <p:nvPr/>
        </p:nvSpPr>
        <p:spPr bwMode="auto">
          <a:xfrm>
            <a:off x="1" y="6445251"/>
            <a:ext cx="1062039" cy="41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40" tIns="45720" rIns="91440" bIns="45720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Freeform 40"/>
          <p:cNvSpPr>
            <a:spLocks noEditPoints="1"/>
          </p:cNvSpPr>
          <p:nvPr/>
        </p:nvSpPr>
        <p:spPr bwMode="auto">
          <a:xfrm>
            <a:off x="210931" y="118532"/>
            <a:ext cx="460447" cy="659245"/>
          </a:xfrm>
          <a:custGeom>
            <a:avLst/>
            <a:gdLst>
              <a:gd name="T0" fmla="*/ 173 w 579"/>
              <a:gd name="T1" fmla="*/ 818 h 857"/>
              <a:gd name="T2" fmla="*/ 551 w 579"/>
              <a:gd name="T3" fmla="*/ 818 h 857"/>
              <a:gd name="T4" fmla="*/ 571 w 579"/>
              <a:gd name="T5" fmla="*/ 838 h 857"/>
              <a:gd name="T6" fmla="*/ 551 w 579"/>
              <a:gd name="T7" fmla="*/ 857 h 857"/>
              <a:gd name="T8" fmla="*/ 173 w 579"/>
              <a:gd name="T9" fmla="*/ 857 h 857"/>
              <a:gd name="T10" fmla="*/ 153 w 579"/>
              <a:gd name="T11" fmla="*/ 838 h 857"/>
              <a:gd name="T12" fmla="*/ 173 w 579"/>
              <a:gd name="T13" fmla="*/ 818 h 857"/>
              <a:gd name="T14" fmla="*/ 181 w 579"/>
              <a:gd name="T15" fmla="*/ 632 h 857"/>
              <a:gd name="T16" fmla="*/ 389 w 579"/>
              <a:gd name="T17" fmla="*/ 290 h 857"/>
              <a:gd name="T18" fmla="*/ 462 w 579"/>
              <a:gd name="T19" fmla="*/ 334 h 857"/>
              <a:gd name="T20" fmla="*/ 255 w 579"/>
              <a:gd name="T21" fmla="*/ 676 h 857"/>
              <a:gd name="T22" fmla="*/ 181 w 579"/>
              <a:gd name="T23" fmla="*/ 632 h 857"/>
              <a:gd name="T24" fmla="*/ 35 w 579"/>
              <a:gd name="T25" fmla="*/ 543 h 857"/>
              <a:gd name="T26" fmla="*/ 243 w 579"/>
              <a:gd name="T27" fmla="*/ 201 h 857"/>
              <a:gd name="T28" fmla="*/ 316 w 579"/>
              <a:gd name="T29" fmla="*/ 245 h 857"/>
              <a:gd name="T30" fmla="*/ 108 w 579"/>
              <a:gd name="T31" fmla="*/ 587 h 857"/>
              <a:gd name="T32" fmla="*/ 35 w 579"/>
              <a:gd name="T33" fmla="*/ 543 h 857"/>
              <a:gd name="T34" fmla="*/ 2 w 579"/>
              <a:gd name="T35" fmla="*/ 820 h 857"/>
              <a:gd name="T36" fmla="*/ 22 w 579"/>
              <a:gd name="T37" fmla="*/ 650 h 857"/>
              <a:gd name="T38" fmla="*/ 165 w 579"/>
              <a:gd name="T39" fmla="*/ 736 h 857"/>
              <a:gd name="T40" fmla="*/ 24 w 579"/>
              <a:gd name="T41" fmla="*/ 833 h 857"/>
              <a:gd name="T42" fmla="*/ 2 w 579"/>
              <a:gd name="T43" fmla="*/ 820 h 857"/>
              <a:gd name="T44" fmla="*/ 299 w 579"/>
              <a:gd name="T45" fmla="*/ 106 h 857"/>
              <a:gd name="T46" fmla="*/ 269 w 579"/>
              <a:gd name="T47" fmla="*/ 156 h 857"/>
              <a:gd name="T48" fmla="*/ 488 w 579"/>
              <a:gd name="T49" fmla="*/ 289 h 857"/>
              <a:gd name="T50" fmla="*/ 519 w 579"/>
              <a:gd name="T51" fmla="*/ 239 h 857"/>
              <a:gd name="T52" fmla="*/ 299 w 579"/>
              <a:gd name="T53" fmla="*/ 106 h 857"/>
              <a:gd name="T54" fmla="*/ 346 w 579"/>
              <a:gd name="T55" fmla="*/ 30 h 857"/>
              <a:gd name="T56" fmla="*/ 412 w 579"/>
              <a:gd name="T57" fmla="*/ 14 h 857"/>
              <a:gd name="T58" fmla="*/ 549 w 579"/>
              <a:gd name="T59" fmla="*/ 97 h 857"/>
              <a:gd name="T60" fmla="*/ 566 w 579"/>
              <a:gd name="T61" fmla="*/ 163 h 857"/>
              <a:gd name="T62" fmla="*/ 547 w 579"/>
              <a:gd name="T63" fmla="*/ 194 h 857"/>
              <a:gd name="T64" fmla="*/ 327 w 579"/>
              <a:gd name="T65" fmla="*/ 61 h 857"/>
              <a:gd name="T66" fmla="*/ 346 w 579"/>
              <a:gd name="T67" fmla="*/ 3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9" h="857">
                <a:moveTo>
                  <a:pt x="173" y="818"/>
                </a:moveTo>
                <a:lnTo>
                  <a:pt x="551" y="818"/>
                </a:lnTo>
                <a:cubicBezTo>
                  <a:pt x="562" y="818"/>
                  <a:pt x="571" y="827"/>
                  <a:pt x="571" y="838"/>
                </a:cubicBezTo>
                <a:cubicBezTo>
                  <a:pt x="571" y="849"/>
                  <a:pt x="562" y="857"/>
                  <a:pt x="551" y="857"/>
                </a:cubicBezTo>
                <a:lnTo>
                  <a:pt x="173" y="857"/>
                </a:lnTo>
                <a:cubicBezTo>
                  <a:pt x="162" y="857"/>
                  <a:pt x="153" y="849"/>
                  <a:pt x="153" y="838"/>
                </a:cubicBezTo>
                <a:cubicBezTo>
                  <a:pt x="153" y="827"/>
                  <a:pt x="162" y="818"/>
                  <a:pt x="173" y="818"/>
                </a:cubicBezTo>
                <a:close/>
                <a:moveTo>
                  <a:pt x="181" y="632"/>
                </a:moveTo>
                <a:lnTo>
                  <a:pt x="389" y="290"/>
                </a:lnTo>
                <a:lnTo>
                  <a:pt x="462" y="334"/>
                </a:lnTo>
                <a:lnTo>
                  <a:pt x="255" y="676"/>
                </a:lnTo>
                <a:lnTo>
                  <a:pt x="181" y="632"/>
                </a:lnTo>
                <a:close/>
                <a:moveTo>
                  <a:pt x="35" y="543"/>
                </a:moveTo>
                <a:lnTo>
                  <a:pt x="243" y="201"/>
                </a:lnTo>
                <a:lnTo>
                  <a:pt x="316" y="245"/>
                </a:lnTo>
                <a:lnTo>
                  <a:pt x="108" y="587"/>
                </a:lnTo>
                <a:lnTo>
                  <a:pt x="35" y="543"/>
                </a:lnTo>
                <a:close/>
                <a:moveTo>
                  <a:pt x="2" y="820"/>
                </a:moveTo>
                <a:lnTo>
                  <a:pt x="22" y="650"/>
                </a:lnTo>
                <a:lnTo>
                  <a:pt x="165" y="736"/>
                </a:lnTo>
                <a:lnTo>
                  <a:pt x="24" y="833"/>
                </a:lnTo>
                <a:cubicBezTo>
                  <a:pt x="9" y="844"/>
                  <a:pt x="0" y="838"/>
                  <a:pt x="2" y="820"/>
                </a:cubicBezTo>
                <a:close/>
                <a:moveTo>
                  <a:pt x="299" y="106"/>
                </a:moveTo>
                <a:lnTo>
                  <a:pt x="269" y="156"/>
                </a:lnTo>
                <a:lnTo>
                  <a:pt x="488" y="289"/>
                </a:lnTo>
                <a:lnTo>
                  <a:pt x="519" y="239"/>
                </a:lnTo>
                <a:lnTo>
                  <a:pt x="299" y="106"/>
                </a:lnTo>
                <a:close/>
                <a:moveTo>
                  <a:pt x="346" y="30"/>
                </a:moveTo>
                <a:cubicBezTo>
                  <a:pt x="360" y="7"/>
                  <a:pt x="390" y="0"/>
                  <a:pt x="412" y="14"/>
                </a:cubicBezTo>
                <a:lnTo>
                  <a:pt x="549" y="97"/>
                </a:lnTo>
                <a:cubicBezTo>
                  <a:pt x="572" y="110"/>
                  <a:pt x="579" y="140"/>
                  <a:pt x="566" y="163"/>
                </a:cubicBezTo>
                <a:lnTo>
                  <a:pt x="547" y="194"/>
                </a:lnTo>
                <a:lnTo>
                  <a:pt x="327" y="61"/>
                </a:lnTo>
                <a:lnTo>
                  <a:pt x="346" y="3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264352" y="6495075"/>
            <a:ext cx="374441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33" b="1" dirty="0">
                <a:solidFill>
                  <a:schemeClr val="bg1"/>
                </a:solidFill>
              </a:rPr>
              <a:t>          Confidential</a:t>
            </a:r>
            <a:endParaRPr lang="zh-CN" altLang="en-US" sz="1333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6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5pPr>
      <a:lvl6pPr marL="56555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6pPr>
      <a:lvl7pPr marL="1131118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7pPr>
      <a:lvl8pPr marL="1695831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8pPr>
      <a:lvl9pPr marL="2261390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223514" indent="-223514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533" b="1">
          <a:solidFill>
            <a:schemeClr val="tx1"/>
          </a:solidFill>
          <a:latin typeface="+mn-lt"/>
          <a:ea typeface="+mn-ea"/>
          <a:cs typeface="+mn-cs"/>
        </a:defRPr>
      </a:lvl1pPr>
      <a:lvl2pPr marL="668003" indent="-223514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106566" indent="-2150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867">
          <a:solidFill>
            <a:schemeClr val="tx1"/>
          </a:solidFill>
          <a:latin typeface="+mn-lt"/>
          <a:ea typeface="+mn-ea"/>
          <a:cs typeface="+mn-cs"/>
        </a:defRPr>
      </a:lvl3pPr>
      <a:lvl4pPr marL="1551901" indent="-223514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733">
          <a:solidFill>
            <a:schemeClr val="tx1"/>
          </a:solidFill>
          <a:latin typeface="+mn-lt"/>
          <a:ea typeface="+mn-ea"/>
          <a:cs typeface="+mn-cs"/>
        </a:defRPr>
      </a:lvl4pPr>
      <a:lvl5pPr marL="2001470" indent="-226901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5pPr>
      <a:lvl6pPr marL="2567876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6pPr>
      <a:lvl7pPr marL="3133435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7pPr>
      <a:lvl8pPr marL="3698148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8pPr>
      <a:lvl9pPr marL="4263707" indent="-227748" algn="l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65559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31118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695831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261390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26949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392509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957221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522780" algn="l" defTabSz="1131118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19806" r="250" b="3668"/>
          <a:stretch>
            <a:fillRect/>
          </a:stretch>
        </p:blipFill>
        <p:spPr>
          <a:xfrm>
            <a:off x="1" y="-27383"/>
            <a:ext cx="12186807" cy="6860449"/>
          </a:xfrm>
          <a:prstGeom prst="rect">
            <a:avLst/>
          </a:prstGeom>
        </p:spPr>
      </p:pic>
      <p:sp>
        <p:nvSpPr>
          <p:cNvPr id="68" name="文本框 14"/>
          <p:cNvSpPr txBox="1"/>
          <p:nvPr/>
        </p:nvSpPr>
        <p:spPr>
          <a:xfrm>
            <a:off x="479174" y="410549"/>
            <a:ext cx="5718404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563866" indent="-80431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1130272" indent="-162556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695831" indent="-245527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2260543" indent="-325959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418020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901454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385735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869170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bg1"/>
                </a:solidFill>
                <a:latin typeface="Microsoft YaHei"/>
                <a:ea typeface="方正正粗黑简体"/>
              </a:rPr>
              <a:t>Magill Medical Technology</a:t>
            </a:r>
            <a:endParaRPr lang="zh-CN" altLang="en-US" sz="3200">
              <a:solidFill>
                <a:schemeClr val="bg1"/>
              </a:solidFill>
              <a:latin typeface="Microsoft YaHei"/>
              <a:ea typeface="方正正粗黑简体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9173" y="1014867"/>
            <a:ext cx="384042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563866" indent="-80431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1130272" indent="-162556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695831" indent="-245527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2260543" indent="-325959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418020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901454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385735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869170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r>
              <a:rPr lang="en-US" altLang="zh-CN" sz="2000" i="1">
                <a:solidFill>
                  <a:schemeClr val="bg1"/>
                </a:solidFill>
              </a:rPr>
              <a:t>Innovation for Better Health</a:t>
            </a:r>
            <a:endParaRPr lang="zh-CN" altLang="en-US" sz="2000" i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16480" y="6405331"/>
            <a:ext cx="144016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563866" indent="-80431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1130272" indent="-162556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695831" indent="-245527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2260543" indent="-325959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418020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901454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385735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869170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r>
              <a:rPr lang="en-US" altLang="zh-CN" sz="1467">
                <a:solidFill>
                  <a:schemeClr val="tx1">
                    <a:lumMod val="75000"/>
                    <a:lumOff val="25000"/>
                  </a:schemeClr>
                </a:solidFill>
              </a:rPr>
              <a:t>Confidential</a:t>
            </a:r>
            <a:endParaRPr lang="zh-CN" altLang="en-US" sz="1467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4856611"/>
            <a:ext cx="723174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563866" indent="-80431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1130272" indent="-162556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695831" indent="-245527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2260543" indent="-325959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418020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901454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385735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869170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r>
              <a:rPr lang="en-US" altLang="zh-CN" sz="2400" dirty="0">
                <a:highlight>
                  <a:srgbClr val="F4F4F5"/>
                </a:highlight>
                <a:latin typeface="微软雅黑"/>
                <a:ea typeface="微软雅黑"/>
              </a:rPr>
              <a:t>Neuro/Eye/ENT</a:t>
            </a:r>
          </a:p>
        </p:txBody>
      </p:sp>
      <p:pic>
        <p:nvPicPr>
          <p:cNvPr id="5" name="图片 4" descr="图形用户界面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31" y="2468894"/>
            <a:ext cx="8129083" cy="4573964"/>
          </a:xfrm>
          <a:prstGeom prst="rect">
            <a:avLst/>
          </a:prstGeom>
        </p:spPr>
      </p:pic>
      <p:sp>
        <p:nvSpPr>
          <p:cNvPr id="6" name="矩形 1"/>
          <p:cNvSpPr/>
          <p:nvPr/>
        </p:nvSpPr>
        <p:spPr bwMode="auto">
          <a:xfrm>
            <a:off x="335360" y="5507096"/>
            <a:ext cx="5280587" cy="6720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563866" indent="-80431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1130272" indent="-162556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695831" indent="-245527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2260543" indent="-325959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418020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901454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385735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869170" algn="l" defTabSz="966869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marL="0" marR="0" indent="0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>
                <a:solidFill>
                  <a:srgbClr val="0070C0"/>
                </a:solidFill>
              </a:rPr>
              <a:t>Dr. Sabrina Tee</a:t>
            </a:r>
          </a:p>
          <a:p>
            <a:pPr marL="0" marR="0" indent="0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0"/>
              <a:t>Global Clinical Education Manager</a:t>
            </a:r>
            <a:endParaRPr kumimoji="0" lang="en-US" altLang="zh-CN" sz="1600" b="0" i="0" strike="noStrike" cap="none" normalizeH="0" baseline="0">
              <a:ln>
                <a:noFill/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44EE3-F5C7-1236-E5A7-2B16F0D0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ENT Airway Management Considerations</a:t>
            </a:r>
            <a:br>
              <a:rPr lang="en-US" dirty="0"/>
            </a:br>
            <a:endParaRPr lang="en-MY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54F48D8-9B20-3ADF-D9A5-D6B5C034C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33" y="1403230"/>
            <a:ext cx="6925734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Shared airway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Many ENT procedures (laryngeal surgery, bronchoscopy, tonsillectomy) involve the airway directly.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Difficult airway risk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Tumors, infections, trauma, or congenital anomalies can distort anatomy.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Awake fiberoptic intubation, video laryngoscopy, or tracheostomy may be necessary.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400" b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Aspiration risk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 patients often present with bleeding, secretions, or obstructive masses.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Positioning and access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Surgical drapes limit anesthesiologist’s access to airway.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Tube fixation and secure connections are critical.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Emergence considerations</a:t>
            </a:r>
          </a:p>
          <a:p>
            <a:pPr lvl="1" indent="0" eaLnBrk="0" hangingPunct="0">
              <a:buFontTx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Smooth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extubation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 essential to avoid coughing, bleeding, or airway edema. </a:t>
            </a:r>
          </a:p>
          <a:p>
            <a:pPr lvl="1" indent="0" eaLnBrk="0" hangingPunct="0">
              <a:buFontTx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Postoperative airway obstruction risk is high (tonsillectomy, thyroidectomy, laryngeal surgery).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4DE52-4350-76EF-D840-0BB85AB5D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211" y="1236232"/>
            <a:ext cx="4121502" cy="2192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9B1FA6-4291-BC82-AB2D-077DB9E55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211" y="3544557"/>
            <a:ext cx="4121502" cy="25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AF6D2-6310-7FD2-90EF-6A9B438E4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and Barriers of SGA Use in ENT Surgery</a:t>
            </a:r>
            <a:endParaRPr lang="en-MY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616EA-7BF2-357D-685C-BBA5BDE9169A}"/>
              </a:ext>
            </a:extLst>
          </p:cNvPr>
          <p:cNvSpPr txBox="1"/>
          <p:nvPr/>
        </p:nvSpPr>
        <p:spPr>
          <a:xfrm>
            <a:off x="258537" y="1527402"/>
            <a:ext cx="5565319" cy="42548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69265" indent="-227965">
              <a:lnSpc>
                <a:spcPct val="100000"/>
              </a:lnSpc>
              <a:buFont typeface="Symbol"/>
              <a:buChar char=""/>
              <a:tabLst>
                <a:tab pos="469265" algn="l"/>
              </a:tabLst>
            </a:pPr>
            <a:r>
              <a:rPr lang="en-US" sz="1600" b="0" dirty="0">
                <a:latin typeface="+mj-lt"/>
                <a:cs typeface="Arial"/>
              </a:rPr>
              <a:t>Reduced</a:t>
            </a:r>
            <a:r>
              <a:rPr lang="en-US" sz="1600" b="0" spc="-35" dirty="0">
                <a:latin typeface="+mj-lt"/>
                <a:cs typeface="Arial"/>
              </a:rPr>
              <a:t> </a:t>
            </a:r>
            <a:r>
              <a:rPr lang="en-US" sz="1600" b="0" dirty="0">
                <a:latin typeface="+mj-lt"/>
                <a:cs typeface="Arial"/>
              </a:rPr>
              <a:t>hemodynamic</a:t>
            </a:r>
            <a:r>
              <a:rPr lang="en-US" sz="1600" b="0" spc="-25" dirty="0">
                <a:latin typeface="+mj-lt"/>
                <a:cs typeface="Arial"/>
              </a:rPr>
              <a:t> </a:t>
            </a:r>
            <a:r>
              <a:rPr lang="en-US" sz="1600" b="0" dirty="0">
                <a:latin typeface="+mj-lt"/>
                <a:cs typeface="Arial"/>
              </a:rPr>
              <a:t>stress</a:t>
            </a:r>
            <a:r>
              <a:rPr lang="en-US" sz="1600" b="0" spc="-25" dirty="0">
                <a:latin typeface="+mj-lt"/>
                <a:cs typeface="Arial"/>
              </a:rPr>
              <a:t> </a:t>
            </a:r>
            <a:r>
              <a:rPr lang="en-US" sz="1600" b="0" dirty="0">
                <a:latin typeface="+mj-lt"/>
                <a:cs typeface="Arial"/>
              </a:rPr>
              <a:t>compared</a:t>
            </a:r>
            <a:r>
              <a:rPr lang="en-US" sz="1600" b="0" spc="-20" dirty="0">
                <a:latin typeface="+mj-lt"/>
                <a:cs typeface="Arial"/>
              </a:rPr>
              <a:t> </a:t>
            </a:r>
            <a:r>
              <a:rPr lang="en-US" sz="1600" b="0" dirty="0">
                <a:latin typeface="+mj-lt"/>
                <a:cs typeface="Arial"/>
              </a:rPr>
              <a:t>with</a:t>
            </a:r>
            <a:r>
              <a:rPr lang="en-US" sz="1600" b="0" spc="-30" dirty="0">
                <a:latin typeface="+mj-lt"/>
                <a:cs typeface="Arial"/>
              </a:rPr>
              <a:t> </a:t>
            </a:r>
            <a:r>
              <a:rPr lang="en-US" sz="1600" b="0" dirty="0">
                <a:latin typeface="+mj-lt"/>
                <a:cs typeface="Arial"/>
              </a:rPr>
              <a:t>endotracheal</a:t>
            </a:r>
            <a:r>
              <a:rPr lang="en-US" sz="1600" b="0" spc="-25" dirty="0">
                <a:latin typeface="+mj-lt"/>
                <a:cs typeface="Arial"/>
              </a:rPr>
              <a:t> </a:t>
            </a:r>
            <a:r>
              <a:rPr lang="en-US" sz="1600" b="0" spc="-10" dirty="0">
                <a:latin typeface="+mj-lt"/>
                <a:cs typeface="Arial"/>
              </a:rPr>
              <a:t>intubation</a:t>
            </a:r>
          </a:p>
          <a:p>
            <a:pPr marL="241300" marR="225425">
              <a:lnSpc>
                <a:spcPct val="110000"/>
              </a:lnSpc>
              <a:spcBef>
                <a:spcPts val="70"/>
              </a:spcBef>
              <a:tabLst>
                <a:tab pos="469900" algn="l"/>
              </a:tabLst>
            </a:pPr>
            <a:endParaRPr lang="en-US" sz="1600" b="0" spc="-10" dirty="0">
              <a:latin typeface="+mj-lt"/>
              <a:cs typeface="Arial"/>
            </a:endParaRPr>
          </a:p>
          <a:p>
            <a:pPr marL="469900" marR="225425" indent="-228600">
              <a:lnSpc>
                <a:spcPct val="110000"/>
              </a:lnSpc>
              <a:spcBef>
                <a:spcPts val="7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sz="1600" b="0" dirty="0">
                <a:latin typeface="+mj-lt"/>
                <a:cs typeface="Arial"/>
              </a:rPr>
              <a:t>Superior emergence characteristics both in terms of respiratory and cardiovascular profiles (ENT has high incidence of airway problems in recovery)</a:t>
            </a:r>
          </a:p>
          <a:p>
            <a:pPr marL="892810" marR="225425" lvl="1" indent="-228600">
              <a:lnSpc>
                <a:spcPct val="110000"/>
              </a:lnSpc>
              <a:spcBef>
                <a:spcPts val="7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sz="1600" b="0" dirty="0">
                <a:latin typeface="+mj-lt"/>
                <a:cs typeface="Arial"/>
              </a:rPr>
              <a:t>Reduced incidence of coughing, bucking and straining</a:t>
            </a:r>
          </a:p>
          <a:p>
            <a:pPr marL="892810" marR="225425" lvl="1" indent="-228600">
              <a:lnSpc>
                <a:spcPct val="110000"/>
              </a:lnSpc>
              <a:spcBef>
                <a:spcPts val="7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sz="1600" b="0" dirty="0">
                <a:latin typeface="+mj-lt"/>
                <a:cs typeface="Arial"/>
              </a:rPr>
              <a:t>Lower rates of bronchospasm, desaturation, hoarse voice</a:t>
            </a:r>
          </a:p>
          <a:p>
            <a:pPr marL="892810" marR="225425" lvl="1" indent="-228600">
              <a:lnSpc>
                <a:spcPct val="110000"/>
              </a:lnSpc>
              <a:spcBef>
                <a:spcPts val="70"/>
              </a:spcBef>
              <a:buFont typeface="Symbol"/>
              <a:buChar char=""/>
              <a:tabLst>
                <a:tab pos="469900" algn="l"/>
              </a:tabLst>
            </a:pPr>
            <a:endParaRPr lang="en-US" sz="1600" b="0" dirty="0">
              <a:latin typeface="+mj-lt"/>
              <a:cs typeface="Arial"/>
            </a:endParaRPr>
          </a:p>
          <a:p>
            <a:pPr marL="469900" marR="225425" indent="-228600">
              <a:lnSpc>
                <a:spcPct val="110000"/>
              </a:lnSpc>
              <a:spcBef>
                <a:spcPts val="7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sz="1600" b="0" dirty="0">
                <a:latin typeface="+mj-lt"/>
                <a:cs typeface="Arial"/>
              </a:rPr>
              <a:t>Reduced post-operative complications</a:t>
            </a:r>
          </a:p>
          <a:p>
            <a:pPr marL="469900" marR="225425" indent="-228600">
              <a:lnSpc>
                <a:spcPct val="110000"/>
              </a:lnSpc>
              <a:spcBef>
                <a:spcPts val="70"/>
              </a:spcBef>
              <a:buFont typeface="Symbol"/>
              <a:buChar char=""/>
              <a:tabLst>
                <a:tab pos="469900" algn="l"/>
              </a:tabLst>
            </a:pPr>
            <a:endParaRPr lang="en-US" sz="1600" b="0" dirty="0">
              <a:latin typeface="+mj-lt"/>
              <a:cs typeface="Arial"/>
            </a:endParaRPr>
          </a:p>
          <a:p>
            <a:pPr marL="469900" marR="225425" indent="-228600">
              <a:lnSpc>
                <a:spcPct val="110000"/>
              </a:lnSpc>
              <a:spcBef>
                <a:spcPts val="7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sz="1600" b="0" dirty="0">
                <a:latin typeface="+mj-lt"/>
                <a:cs typeface="Arial"/>
              </a:rPr>
              <a:t>Facilitates spontaneous ventilation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EFD315-6771-CBDC-0081-20D511FEFA07}"/>
              </a:ext>
            </a:extLst>
          </p:cNvPr>
          <p:cNvSpPr txBox="1"/>
          <p:nvPr/>
        </p:nvSpPr>
        <p:spPr>
          <a:xfrm>
            <a:off x="6096000" y="1527401"/>
            <a:ext cx="5529944" cy="42780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69265" indent="-227965">
              <a:lnSpc>
                <a:spcPct val="100000"/>
              </a:lnSpc>
              <a:buFont typeface="Symbol"/>
              <a:buChar char=""/>
              <a:tabLst>
                <a:tab pos="469265" algn="l"/>
              </a:tabLst>
            </a:pPr>
            <a:r>
              <a:rPr lang="en-US" sz="1600" b="0" dirty="0">
                <a:latin typeface="+mj-lt"/>
                <a:cs typeface="Arial"/>
              </a:rPr>
              <a:t>Risk of aspiration of stomach contents</a:t>
            </a:r>
          </a:p>
          <a:p>
            <a:pPr marL="892175" lvl="1" indent="-227965">
              <a:buFont typeface="Symbol"/>
              <a:buChar char=""/>
              <a:tabLst>
                <a:tab pos="469265" algn="l"/>
              </a:tabLst>
            </a:pPr>
            <a:r>
              <a:rPr lang="en-US" sz="1600" b="0" dirty="0">
                <a:cs typeface="Arial"/>
              </a:rPr>
              <a:t>Brimacombe study had no episodes of aspiration with 1500 uses (1996)</a:t>
            </a:r>
            <a:endParaRPr lang="en-US" sz="1600" b="0" dirty="0">
              <a:latin typeface="+mj-lt"/>
              <a:cs typeface="Arial"/>
            </a:endParaRPr>
          </a:p>
          <a:p>
            <a:pPr marL="469265" indent="-227965">
              <a:lnSpc>
                <a:spcPct val="100000"/>
              </a:lnSpc>
              <a:buFont typeface="Symbol"/>
              <a:buChar char=""/>
              <a:tabLst>
                <a:tab pos="469265" algn="l"/>
              </a:tabLst>
            </a:pPr>
            <a:endParaRPr lang="en-US" sz="1600" b="0" dirty="0">
              <a:latin typeface="+mj-lt"/>
              <a:cs typeface="Arial"/>
            </a:endParaRPr>
          </a:p>
          <a:p>
            <a:pPr marL="469265" indent="-227965">
              <a:lnSpc>
                <a:spcPct val="100000"/>
              </a:lnSpc>
              <a:buFont typeface="Symbol"/>
              <a:buChar char=""/>
              <a:tabLst>
                <a:tab pos="469265" algn="l"/>
              </a:tabLst>
            </a:pPr>
            <a:r>
              <a:rPr lang="en-US" sz="1600" b="0" dirty="0">
                <a:latin typeface="+mj-lt"/>
                <a:cs typeface="Arial"/>
              </a:rPr>
              <a:t>Protection against soiling from the surgical site with blood and debris</a:t>
            </a:r>
          </a:p>
          <a:p>
            <a:pPr marL="892175" lvl="1" indent="-227965">
              <a:buFont typeface="Symbol"/>
              <a:buChar char=""/>
              <a:tabLst>
                <a:tab pos="469265" algn="l"/>
              </a:tabLst>
            </a:pPr>
            <a:r>
              <a:rPr lang="en-US" sz="1600" b="0" dirty="0">
                <a:latin typeface="+mj-lt"/>
                <a:cs typeface="Arial"/>
              </a:rPr>
              <a:t>FLMA found to be equivalent to cuffed ETTs in protecting from aspiration of blood (</a:t>
            </a:r>
            <a:r>
              <a:rPr lang="en-US" sz="1600" b="0" dirty="0" err="1">
                <a:latin typeface="+mj-lt"/>
                <a:cs typeface="Arial"/>
              </a:rPr>
              <a:t>Sierpina</a:t>
            </a:r>
            <a:r>
              <a:rPr lang="en-US" sz="1600" b="0" dirty="0">
                <a:latin typeface="+mj-lt"/>
                <a:cs typeface="Arial"/>
              </a:rPr>
              <a:t>, 2012)</a:t>
            </a:r>
          </a:p>
          <a:p>
            <a:pPr marL="892175" lvl="1" indent="-227965">
              <a:buFont typeface="Symbol"/>
              <a:buChar char=""/>
              <a:tabLst>
                <a:tab pos="469265" algn="l"/>
              </a:tabLst>
            </a:pPr>
            <a:endParaRPr lang="en-US" sz="1600" b="0" dirty="0">
              <a:latin typeface="+mj-lt"/>
              <a:cs typeface="Arial"/>
            </a:endParaRPr>
          </a:p>
          <a:p>
            <a:pPr marL="469265" indent="-227965">
              <a:buFont typeface="Symbol"/>
              <a:buChar char=""/>
              <a:tabLst>
                <a:tab pos="469265" algn="l"/>
              </a:tabLst>
            </a:pPr>
            <a:r>
              <a:rPr lang="en-US" sz="1600" b="0" dirty="0">
                <a:latin typeface="+mj-lt"/>
                <a:cs typeface="Arial"/>
              </a:rPr>
              <a:t>Displacement with head movement, risk of air leak</a:t>
            </a:r>
          </a:p>
          <a:p>
            <a:pPr marL="469265" indent="-227965">
              <a:buFont typeface="Symbol"/>
              <a:buChar char=""/>
              <a:tabLst>
                <a:tab pos="469265" algn="l"/>
              </a:tabLst>
            </a:pPr>
            <a:endParaRPr lang="en-US" sz="1600" b="0" dirty="0">
              <a:latin typeface="+mj-lt"/>
              <a:cs typeface="Arial"/>
            </a:endParaRPr>
          </a:p>
          <a:p>
            <a:pPr marL="469265" indent="-227965">
              <a:buFont typeface="Symbol"/>
              <a:buChar char=""/>
              <a:tabLst>
                <a:tab pos="469265" algn="l"/>
              </a:tabLst>
            </a:pPr>
            <a:r>
              <a:rPr lang="en-US" sz="1600" b="0" dirty="0">
                <a:latin typeface="+mj-lt"/>
                <a:cs typeface="Arial"/>
              </a:rPr>
              <a:t>Suitability for prolonged surgery</a:t>
            </a:r>
          </a:p>
          <a:p>
            <a:pPr marL="469265" indent="-227965">
              <a:buFont typeface="Symbol"/>
              <a:buChar char=""/>
              <a:tabLst>
                <a:tab pos="469265" algn="l"/>
              </a:tabLst>
            </a:pPr>
            <a:endParaRPr lang="en-US" sz="1600" b="0" dirty="0">
              <a:latin typeface="+mj-lt"/>
              <a:cs typeface="Arial"/>
            </a:endParaRPr>
          </a:p>
          <a:p>
            <a:pPr marL="469265" indent="-227965">
              <a:buFont typeface="Symbol"/>
              <a:buChar char=""/>
              <a:tabLst>
                <a:tab pos="469265" algn="l"/>
              </a:tabLst>
            </a:pPr>
            <a:r>
              <a:rPr lang="en-US" sz="1600" b="0" dirty="0">
                <a:latin typeface="+mj-lt"/>
                <a:cs typeface="Arial"/>
              </a:rPr>
              <a:t>Cases requiring tight control of ventilation</a:t>
            </a:r>
          </a:p>
          <a:p>
            <a:pPr marL="892175" lvl="1" indent="-227965">
              <a:buFont typeface="Symbol"/>
              <a:buChar char=""/>
              <a:tabLst>
                <a:tab pos="469265" algn="l"/>
              </a:tabLst>
            </a:pPr>
            <a:endParaRPr lang="en-US" sz="1600" b="0" dirty="0">
              <a:latin typeface="+mj-lt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2406B-920B-A921-C1FE-A4916F1490FE}"/>
              </a:ext>
            </a:extLst>
          </p:cNvPr>
          <p:cNvSpPr txBox="1"/>
          <p:nvPr/>
        </p:nvSpPr>
        <p:spPr>
          <a:xfrm>
            <a:off x="258537" y="1100667"/>
            <a:ext cx="5565319" cy="3693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Benefits</a:t>
            </a:r>
            <a:endParaRPr lang="en-MY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030EF-BBAB-80D3-5EAE-D2EA6C59EA90}"/>
              </a:ext>
            </a:extLst>
          </p:cNvPr>
          <p:cNvSpPr txBox="1"/>
          <p:nvPr/>
        </p:nvSpPr>
        <p:spPr>
          <a:xfrm>
            <a:off x="6096001" y="1100667"/>
            <a:ext cx="5529944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Barriers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9191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378B6-F63D-C8C2-9B46-698E0847F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</a:t>
            </a:r>
            <a:r>
              <a:rPr lang="en-US" dirty="0" err="1"/>
              <a:t>SafeLM</a:t>
            </a:r>
            <a:r>
              <a:rPr lang="en-US" dirty="0"/>
              <a:t> in ENT Surgery</a:t>
            </a:r>
            <a:endParaRPr lang="en-MY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CA6734-2E18-9383-78BE-DA1842AFE1EC}"/>
              </a:ext>
            </a:extLst>
          </p:cNvPr>
          <p:cNvSpPr txBox="1"/>
          <p:nvPr/>
        </p:nvSpPr>
        <p:spPr>
          <a:xfrm>
            <a:off x="6722534" y="1523251"/>
            <a:ext cx="4524374" cy="4268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265" indent="-227965">
              <a:lnSpc>
                <a:spcPct val="100000"/>
              </a:lnSpc>
              <a:buFont typeface="Symbol"/>
              <a:buChar char=""/>
              <a:tabLst>
                <a:tab pos="469265" algn="l"/>
              </a:tabLst>
            </a:pPr>
            <a:r>
              <a:rPr lang="en-US" sz="1800" b="0" dirty="0">
                <a:latin typeface="+mj-lt"/>
                <a:cs typeface="Arial"/>
              </a:rPr>
              <a:t>Support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high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OLP</a:t>
            </a:r>
            <a:r>
              <a:rPr lang="en-US" sz="1800" b="0" spc="-35" dirty="0">
                <a:latin typeface="+mj-lt"/>
                <a:cs typeface="Arial"/>
              </a:rPr>
              <a:t> </a:t>
            </a:r>
            <a:r>
              <a:rPr lang="en-US" sz="1800" b="0" spc="-10" dirty="0">
                <a:latin typeface="+mj-lt"/>
                <a:cs typeface="Arial"/>
              </a:rPr>
              <a:t>(35-</a:t>
            </a:r>
            <a:r>
              <a:rPr lang="en-US" sz="1800" b="0" dirty="0">
                <a:latin typeface="+mj-lt"/>
                <a:cs typeface="Arial"/>
              </a:rPr>
              <a:t>40cm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H2O)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because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of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high</a:t>
            </a:r>
            <a:r>
              <a:rPr lang="en-US" sz="1800" b="0" spc="-1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fit</a:t>
            </a:r>
            <a:r>
              <a:rPr lang="en-US" sz="1800" b="0" spc="-1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between</a:t>
            </a:r>
            <a:r>
              <a:rPr lang="en-US" sz="1800" b="0" spc="-1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laryngeal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mask</a:t>
            </a:r>
            <a:r>
              <a:rPr lang="en-US" sz="1800" b="0" spc="-1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and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spc="-10" dirty="0">
                <a:latin typeface="+mj-lt"/>
                <a:cs typeface="Arial"/>
              </a:rPr>
              <a:t>larynx</a:t>
            </a:r>
          </a:p>
          <a:p>
            <a:pPr marL="469265" indent="-227965">
              <a:lnSpc>
                <a:spcPct val="100000"/>
              </a:lnSpc>
              <a:buFont typeface="Symbol"/>
              <a:buChar char=""/>
              <a:tabLst>
                <a:tab pos="469265" algn="l"/>
              </a:tabLst>
            </a:pPr>
            <a:endParaRPr lang="en-US" sz="1800" b="0" dirty="0">
              <a:latin typeface="+mj-lt"/>
              <a:cs typeface="Arial"/>
            </a:endParaRPr>
          </a:p>
          <a:p>
            <a:pPr marL="469900" marR="190500" indent="-228600">
              <a:lnSpc>
                <a:spcPct val="110200"/>
              </a:lnSpc>
              <a:spcBef>
                <a:spcPts val="60"/>
              </a:spcBef>
              <a:buClr>
                <a:srgbClr val="2E5395"/>
              </a:buClr>
              <a:buFont typeface="Symbol"/>
              <a:buChar char=""/>
              <a:tabLst>
                <a:tab pos="469900" algn="l"/>
              </a:tabLst>
            </a:pPr>
            <a:r>
              <a:rPr lang="en-US" sz="1800" b="0" dirty="0">
                <a:latin typeface="+mj-lt"/>
                <a:cs typeface="Arial"/>
              </a:rPr>
              <a:t>Continuously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monitor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the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airway</a:t>
            </a:r>
            <a:r>
              <a:rPr lang="en-US" sz="1800" b="0" spc="-1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to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prevent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the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blood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flowing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in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the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throat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from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entering</a:t>
            </a:r>
            <a:r>
              <a:rPr lang="en-US" sz="1800" b="0" spc="-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the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spc="-10" dirty="0">
                <a:latin typeface="+mj-lt"/>
                <a:cs typeface="Arial"/>
              </a:rPr>
              <a:t>airway</a:t>
            </a:r>
          </a:p>
          <a:p>
            <a:pPr marL="469900" marR="190500" indent="-228600">
              <a:lnSpc>
                <a:spcPct val="110200"/>
              </a:lnSpc>
              <a:spcBef>
                <a:spcPts val="60"/>
              </a:spcBef>
              <a:buClr>
                <a:srgbClr val="2E5395"/>
              </a:buClr>
              <a:buFont typeface="Symbol"/>
              <a:buChar char=""/>
              <a:tabLst>
                <a:tab pos="469900" algn="l"/>
              </a:tabLst>
            </a:pPr>
            <a:endParaRPr lang="en-US" b="0" spc="-10" dirty="0">
              <a:latin typeface="+mj-lt"/>
              <a:cs typeface="Arial"/>
            </a:endParaRPr>
          </a:p>
          <a:p>
            <a:pPr marL="469900" marR="190500" indent="-228600">
              <a:lnSpc>
                <a:spcPct val="110200"/>
              </a:lnSpc>
              <a:spcBef>
                <a:spcPts val="60"/>
              </a:spcBef>
              <a:buClr>
                <a:srgbClr val="2E5395"/>
              </a:buClr>
              <a:buFont typeface="Symbol"/>
              <a:buChar char=""/>
              <a:tabLst>
                <a:tab pos="469900" algn="l"/>
              </a:tabLst>
            </a:pPr>
            <a:r>
              <a:rPr lang="en-US" b="0" dirty="0">
                <a:latin typeface="+mj-lt"/>
                <a:cs typeface="Arial"/>
              </a:rPr>
              <a:t>M</a:t>
            </a:r>
            <a:r>
              <a:rPr lang="en-US" sz="1800" b="0" dirty="0">
                <a:latin typeface="+mj-lt"/>
                <a:cs typeface="Arial"/>
              </a:rPr>
              <a:t>aintain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correct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positioning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even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with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head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spc="-10" dirty="0">
                <a:latin typeface="+mj-lt"/>
                <a:cs typeface="Arial"/>
              </a:rPr>
              <a:t>movement</a:t>
            </a:r>
          </a:p>
          <a:p>
            <a:pPr marL="469900" marR="190500" indent="-228600">
              <a:lnSpc>
                <a:spcPct val="110200"/>
              </a:lnSpc>
              <a:spcBef>
                <a:spcPts val="60"/>
              </a:spcBef>
              <a:buClr>
                <a:srgbClr val="2E5395"/>
              </a:buClr>
              <a:buFont typeface="Symbol"/>
              <a:buChar char=""/>
              <a:tabLst>
                <a:tab pos="469900" algn="l"/>
              </a:tabLst>
            </a:pPr>
            <a:endParaRPr lang="en-US" sz="1800" b="0" dirty="0">
              <a:latin typeface="+mj-lt"/>
              <a:cs typeface="Arial"/>
            </a:endParaRPr>
          </a:p>
          <a:p>
            <a:pPr marL="469265" indent="-227965">
              <a:lnSpc>
                <a:spcPct val="100000"/>
              </a:lnSpc>
              <a:spcBef>
                <a:spcPts val="190"/>
              </a:spcBef>
              <a:buClr>
                <a:srgbClr val="2E5395"/>
              </a:buClr>
              <a:buFont typeface="Symbol"/>
              <a:buChar char=""/>
              <a:tabLst>
                <a:tab pos="469265" algn="l"/>
              </a:tabLst>
            </a:pPr>
            <a:r>
              <a:rPr lang="en-US" sz="1800" b="0" dirty="0">
                <a:latin typeface="+mj-lt"/>
                <a:cs typeface="Arial"/>
              </a:rPr>
              <a:t>Quickly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convert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to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ETT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without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interfering</a:t>
            </a:r>
            <a:r>
              <a:rPr lang="en-US" sz="1800" b="0" spc="-3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with</a:t>
            </a:r>
            <a:r>
              <a:rPr lang="en-US" sz="1800" b="0" spc="-3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the</a:t>
            </a:r>
            <a:r>
              <a:rPr lang="en-US" sz="1800" b="0" spc="-30" dirty="0">
                <a:latin typeface="+mj-lt"/>
                <a:cs typeface="Arial"/>
              </a:rPr>
              <a:t> </a:t>
            </a:r>
            <a:r>
              <a:rPr lang="en-US" sz="1800" b="0" spc="-10" dirty="0">
                <a:latin typeface="+mj-lt"/>
                <a:cs typeface="Arial"/>
              </a:rPr>
              <a:t>surgery</a:t>
            </a:r>
            <a:endParaRPr lang="en-US" sz="1800" b="0" dirty="0">
              <a:latin typeface="+mj-lt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4B1394-6431-0C6A-CE49-08629E8D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98" y="1803400"/>
            <a:ext cx="2596980" cy="3462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0D10D-EF9F-B580-9301-A7D9427A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658" y="1058497"/>
            <a:ext cx="3258608" cy="51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D54AA-D948-4657-914E-76DDCD202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C0F25-6B90-D994-82B8-B75E513B5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5"/>
            <a:ext cx="12192000" cy="6469267"/>
          </a:xfrm>
          <a:prstGeom prst="rect">
            <a:avLst/>
          </a:prstGeom>
        </p:spPr>
      </p:pic>
      <p:sp>
        <p:nvSpPr>
          <p:cNvPr id="4" name="文本框 14">
            <a:extLst>
              <a:ext uri="{FF2B5EF4-FFF2-40B4-BE49-F238E27FC236}">
                <a16:creationId xmlns:a16="http://schemas.microsoft.com/office/drawing/2014/main" id="{64A9E9D7-4006-680F-3D49-94833FC5D1B7}"/>
              </a:ext>
            </a:extLst>
          </p:cNvPr>
          <p:cNvSpPr txBox="1"/>
          <p:nvPr/>
        </p:nvSpPr>
        <p:spPr>
          <a:xfrm>
            <a:off x="623392" y="0"/>
            <a:ext cx="5639364" cy="3796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 rtlCol="0">
            <a:spAutoFit/>
          </a:bodyPr>
          <a:lstStyle/>
          <a:p>
            <a:pPr defTabSz="1219170">
              <a:defRPr/>
            </a:pPr>
            <a:r>
              <a:rPr lang="en-US" altLang="zh-CN" sz="1867" dirty="0">
                <a:solidFill>
                  <a:prstClr val="white"/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Changsha Magill Medical Technology Co. Ltd.</a:t>
            </a:r>
            <a:endParaRPr lang="zh-CN" altLang="en-US" sz="1867" dirty="0">
              <a:solidFill>
                <a:prstClr val="white"/>
              </a:solidFill>
              <a:latin typeface="方正正粗黑简体" panose="02000000000000000000" pitchFamily="2" charset="-122"/>
              <a:ea typeface="方正正粗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38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3060-FB98-9CD4-6013-96B6393FF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Considerations in Neurosurgical Airway Management</a:t>
            </a:r>
            <a:endParaRPr lang="en-MY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DF824-6542-9E68-092C-57A5223A5609}"/>
              </a:ext>
            </a:extLst>
          </p:cNvPr>
          <p:cNvSpPr txBox="1"/>
          <p:nvPr/>
        </p:nvSpPr>
        <p:spPr>
          <a:xfrm>
            <a:off x="0" y="864620"/>
            <a:ext cx="8126185" cy="54504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41300" marR="151765">
              <a:lnSpc>
                <a:spcPct val="111000"/>
              </a:lnSpc>
              <a:spcBef>
                <a:spcPts val="875"/>
              </a:spcBef>
              <a:tabLst>
                <a:tab pos="469900" algn="l"/>
              </a:tabLst>
            </a:pPr>
            <a:r>
              <a:rPr lang="en-US" dirty="0">
                <a:latin typeface="+mj-lt"/>
                <a:cs typeface="Arial"/>
              </a:rPr>
              <a:t>Intracranial pressure (ICP)</a:t>
            </a:r>
          </a:p>
          <a:p>
            <a:pPr marL="892810" marR="151765" lvl="1" indent="-228600">
              <a:lnSpc>
                <a:spcPct val="111000"/>
              </a:lnSpc>
              <a:spcBef>
                <a:spcPts val="875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b="0" dirty="0">
                <a:latin typeface="+mj-lt"/>
                <a:cs typeface="Arial"/>
              </a:rPr>
              <a:t>Laryngoscopy and intubation can cause sympathetic stimulation </a:t>
            </a:r>
            <a:r>
              <a:rPr lang="en-US" b="0" dirty="0">
                <a:latin typeface="+mj-lt"/>
                <a:cs typeface="Arial"/>
                <a:sym typeface="Wingdings" panose="05000000000000000000" pitchFamily="2" charset="2"/>
              </a:rPr>
              <a:t> raised ICP and raised BP</a:t>
            </a:r>
          </a:p>
          <a:p>
            <a:pPr marL="892810" marR="151765" lvl="1" indent="-228600">
              <a:lnSpc>
                <a:spcPct val="111000"/>
              </a:lnSpc>
              <a:spcBef>
                <a:spcPts val="875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b="0" dirty="0">
                <a:latin typeface="+mj-lt"/>
                <a:cs typeface="Arial"/>
                <a:sym typeface="Wingdings" panose="05000000000000000000" pitchFamily="2" charset="2"/>
              </a:rPr>
              <a:t>Need to ensure adequate </a:t>
            </a:r>
            <a:r>
              <a:rPr lang="en-US" b="0" dirty="0" err="1">
                <a:latin typeface="+mj-lt"/>
                <a:cs typeface="Arial"/>
                <a:sym typeface="Wingdings" panose="05000000000000000000" pitchFamily="2" charset="2"/>
              </a:rPr>
              <a:t>anaesthetic</a:t>
            </a:r>
            <a:r>
              <a:rPr lang="en-US" b="0" dirty="0">
                <a:latin typeface="+mj-lt"/>
                <a:cs typeface="Arial"/>
                <a:sym typeface="Wingdings" panose="05000000000000000000" pitchFamily="2" charset="2"/>
              </a:rPr>
              <a:t> depth</a:t>
            </a:r>
          </a:p>
          <a:p>
            <a:pPr marL="664210" marR="151765" lvl="1" indent="0">
              <a:lnSpc>
                <a:spcPct val="111000"/>
              </a:lnSpc>
              <a:spcBef>
                <a:spcPts val="875"/>
              </a:spcBef>
              <a:tabLst>
                <a:tab pos="469900" algn="l"/>
              </a:tabLst>
            </a:pPr>
            <a:endParaRPr lang="en-US" b="0" dirty="0">
              <a:latin typeface="+mj-lt"/>
              <a:cs typeface="Arial"/>
            </a:endParaRPr>
          </a:p>
          <a:p>
            <a:pPr marL="241300" marR="314325">
              <a:lnSpc>
                <a:spcPct val="110000"/>
              </a:lnSpc>
              <a:spcBef>
                <a:spcPts val="85"/>
              </a:spcBef>
              <a:tabLst>
                <a:tab pos="469900" algn="l"/>
              </a:tabLst>
            </a:pPr>
            <a:r>
              <a:rPr lang="en-US" dirty="0">
                <a:latin typeface="+mj-lt"/>
                <a:cs typeface="Arial"/>
              </a:rPr>
              <a:t>Cervical spine stability</a:t>
            </a:r>
          </a:p>
          <a:p>
            <a:pPr marL="892810" marR="314325" lvl="1" indent="-228600">
              <a:lnSpc>
                <a:spcPct val="110000"/>
              </a:lnSpc>
              <a:spcBef>
                <a:spcPts val="85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b="0" spc="-10" dirty="0">
                <a:latin typeface="+mj-lt"/>
                <a:cs typeface="Arial"/>
              </a:rPr>
              <a:t>Trauma, tumors or degenerative disease may make neck movement dangerous</a:t>
            </a:r>
          </a:p>
          <a:p>
            <a:pPr marL="892810" marR="314325" lvl="1" indent="-228600">
              <a:lnSpc>
                <a:spcPct val="110000"/>
              </a:lnSpc>
              <a:spcBef>
                <a:spcPts val="85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b="0" spc="-10" dirty="0">
                <a:latin typeface="+mj-lt"/>
                <a:cs typeface="Arial"/>
              </a:rPr>
              <a:t>Avoid direct laryngoscopy</a:t>
            </a:r>
          </a:p>
          <a:p>
            <a:pPr marL="469900" marR="314325" indent="-228600">
              <a:lnSpc>
                <a:spcPct val="110000"/>
              </a:lnSpc>
              <a:spcBef>
                <a:spcPts val="85"/>
              </a:spcBef>
              <a:buFont typeface="Symbol"/>
              <a:buChar char=""/>
              <a:tabLst>
                <a:tab pos="469900" algn="l"/>
              </a:tabLst>
            </a:pPr>
            <a:endParaRPr lang="en-US" b="0" dirty="0">
              <a:latin typeface="+mj-lt"/>
              <a:cs typeface="Arial"/>
            </a:endParaRPr>
          </a:p>
          <a:p>
            <a:pPr marL="241300" marR="186690">
              <a:lnSpc>
                <a:spcPct val="111000"/>
              </a:lnSpc>
              <a:spcBef>
                <a:spcPts val="70"/>
              </a:spcBef>
              <a:tabLst>
                <a:tab pos="469900" algn="l"/>
              </a:tabLst>
            </a:pPr>
            <a:r>
              <a:rPr lang="en-US" dirty="0">
                <a:latin typeface="+mj-lt"/>
                <a:cs typeface="Arial"/>
              </a:rPr>
              <a:t>Difficult airway risk</a:t>
            </a:r>
          </a:p>
          <a:p>
            <a:pPr marL="892810" marR="186690" lvl="1" indent="-228600">
              <a:lnSpc>
                <a:spcPct val="111000"/>
              </a:lnSpc>
              <a:spcBef>
                <a:spcPts val="7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b="0" dirty="0">
                <a:latin typeface="+mj-lt"/>
                <a:cs typeface="Arial"/>
              </a:rPr>
              <a:t>Positioning challenges (prone or sitting)</a:t>
            </a:r>
          </a:p>
          <a:p>
            <a:pPr marL="664210" marR="186690" lvl="1" indent="0">
              <a:lnSpc>
                <a:spcPct val="111000"/>
              </a:lnSpc>
              <a:spcBef>
                <a:spcPts val="70"/>
              </a:spcBef>
              <a:tabLst>
                <a:tab pos="469900" algn="l"/>
              </a:tabLst>
            </a:pPr>
            <a:endParaRPr lang="en-US" dirty="0">
              <a:latin typeface="+mj-lt"/>
              <a:cs typeface="Arial"/>
            </a:endParaRPr>
          </a:p>
          <a:p>
            <a:pPr marL="241300" marR="186690">
              <a:lnSpc>
                <a:spcPct val="111000"/>
              </a:lnSpc>
              <a:spcBef>
                <a:spcPts val="70"/>
              </a:spcBef>
              <a:tabLst>
                <a:tab pos="469900" algn="l"/>
              </a:tabLst>
            </a:pPr>
            <a:r>
              <a:rPr lang="en-US" dirty="0">
                <a:latin typeface="+mj-lt"/>
                <a:cs typeface="Arial"/>
              </a:rPr>
              <a:t>Ventilation goals</a:t>
            </a:r>
          </a:p>
          <a:p>
            <a:pPr marL="892810" marR="186690" lvl="1" indent="-228600">
              <a:lnSpc>
                <a:spcPct val="111000"/>
              </a:lnSpc>
              <a:spcBef>
                <a:spcPts val="7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b="0" dirty="0">
                <a:latin typeface="+mj-lt"/>
                <a:cs typeface="Arial"/>
              </a:rPr>
              <a:t>Maintain normocapnia (CO2 levels) to avoid ICP fluctuations</a:t>
            </a:r>
          </a:p>
          <a:p>
            <a:pPr marL="892810" marR="186690" lvl="1" indent="-228600">
              <a:lnSpc>
                <a:spcPct val="111000"/>
              </a:lnSpc>
              <a:spcBef>
                <a:spcPts val="7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b="0" dirty="0">
                <a:latin typeface="+mj-lt"/>
                <a:cs typeface="Arial"/>
              </a:rPr>
              <a:t>Avoid hypoxia and hypercarbia, which worsen cerebral edema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45A96-1B4B-D59C-DC86-3117148F96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6687" y="993127"/>
            <a:ext cx="4664772" cy="2739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8F47D7-9943-CAF6-8BF2-440831A773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2260" y="3699949"/>
            <a:ext cx="4115466" cy="27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7F4F45-4F92-4F5F-1D55-8BC7BEB14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92" y="211333"/>
            <a:ext cx="8170333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MY" altLang="en-US" sz="2650" dirty="0">
                <a:solidFill>
                  <a:srgbClr val="0070C0"/>
                </a:solidFill>
                <a:latin typeface="Arial"/>
                <a:ea typeface="微软雅黑"/>
              </a:rPr>
              <a:t>Benefits of an SGA in Neurosurgery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5FD62-3355-55B7-27B0-68CFBF594352}"/>
              </a:ext>
            </a:extLst>
          </p:cNvPr>
          <p:cNvSpPr txBox="1"/>
          <p:nvPr/>
        </p:nvSpPr>
        <p:spPr>
          <a:xfrm>
            <a:off x="5266267" y="1174101"/>
            <a:ext cx="6496807" cy="42102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69900" marR="151765" indent="-228600">
              <a:lnSpc>
                <a:spcPct val="111000"/>
              </a:lnSpc>
              <a:spcBef>
                <a:spcPts val="875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b="0" dirty="0">
                <a:latin typeface="+mj-lt"/>
                <a:cs typeface="Arial"/>
              </a:rPr>
              <a:t>Reduced</a:t>
            </a:r>
            <a:r>
              <a:rPr lang="en-US" b="0" spc="-3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hemodynamic</a:t>
            </a:r>
            <a:r>
              <a:rPr lang="en-US" b="0" spc="-2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stress</a:t>
            </a:r>
            <a:r>
              <a:rPr lang="en-US" b="0" spc="-2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compared</a:t>
            </a:r>
            <a:r>
              <a:rPr lang="en-US" b="0" spc="-2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with</a:t>
            </a:r>
            <a:r>
              <a:rPr lang="en-US" b="0" spc="-3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endotracheal</a:t>
            </a:r>
            <a:r>
              <a:rPr lang="en-US" b="0" spc="-2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intubation,</a:t>
            </a:r>
            <a:r>
              <a:rPr lang="en-US" b="0" spc="-3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helping</a:t>
            </a:r>
            <a:r>
              <a:rPr lang="en-US" b="0" spc="-2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limit</a:t>
            </a:r>
            <a:r>
              <a:rPr lang="en-US" b="0" spc="-3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spikes</a:t>
            </a:r>
            <a:r>
              <a:rPr lang="en-US" b="0" spc="-2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in</a:t>
            </a:r>
            <a:r>
              <a:rPr lang="en-US" b="0" spc="-20" dirty="0">
                <a:latin typeface="+mj-lt"/>
                <a:cs typeface="Arial"/>
              </a:rPr>
              <a:t> </a:t>
            </a:r>
            <a:r>
              <a:rPr lang="en-US" b="0" spc="-10" dirty="0">
                <a:latin typeface="+mj-lt"/>
                <a:cs typeface="Arial"/>
              </a:rPr>
              <a:t>blood </a:t>
            </a:r>
            <a:r>
              <a:rPr lang="en-US" b="0" dirty="0">
                <a:latin typeface="+mj-lt"/>
                <a:cs typeface="Arial"/>
              </a:rPr>
              <a:t>pressure</a:t>
            </a:r>
            <a:r>
              <a:rPr lang="en-US" b="0" spc="-2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and</a:t>
            </a:r>
            <a:r>
              <a:rPr lang="en-US" b="0" spc="-1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intracranial</a:t>
            </a:r>
            <a:r>
              <a:rPr lang="en-US" b="0" spc="-2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pressure</a:t>
            </a:r>
            <a:r>
              <a:rPr lang="en-US" b="0" spc="-2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during</a:t>
            </a:r>
            <a:r>
              <a:rPr lang="en-US" b="0" spc="-3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airway</a:t>
            </a:r>
            <a:r>
              <a:rPr lang="en-US" b="0" spc="-10" dirty="0">
                <a:latin typeface="+mj-lt"/>
                <a:cs typeface="Arial"/>
              </a:rPr>
              <a:t> manipulation (</a:t>
            </a:r>
            <a:r>
              <a:rPr lang="en-US" b="0" spc="-10" dirty="0">
                <a:latin typeface="+mj-lt"/>
                <a:cs typeface="Arial"/>
                <a:sym typeface="Wingdings" panose="05000000000000000000" pitchFamily="2" charset="2"/>
              </a:rPr>
              <a:t> inadequate perfusion, tissue hypoxia, herniation)</a:t>
            </a:r>
            <a:endParaRPr lang="en-US" b="0" spc="-10" dirty="0">
              <a:latin typeface="+mj-lt"/>
              <a:cs typeface="Arial"/>
            </a:endParaRPr>
          </a:p>
          <a:p>
            <a:pPr marL="469900" marR="151765" indent="-228600">
              <a:lnSpc>
                <a:spcPct val="111000"/>
              </a:lnSpc>
              <a:spcBef>
                <a:spcPts val="875"/>
              </a:spcBef>
              <a:buFont typeface="Symbol"/>
              <a:buChar char=""/>
              <a:tabLst>
                <a:tab pos="469900" algn="l"/>
              </a:tabLst>
            </a:pPr>
            <a:endParaRPr lang="en-US" b="0" dirty="0">
              <a:latin typeface="+mj-lt"/>
              <a:cs typeface="Arial"/>
            </a:endParaRPr>
          </a:p>
          <a:p>
            <a:pPr marL="469900" marR="314325" indent="-228600">
              <a:lnSpc>
                <a:spcPct val="110000"/>
              </a:lnSpc>
              <a:spcBef>
                <a:spcPts val="85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b="0" dirty="0">
                <a:latin typeface="+mj-lt"/>
                <a:cs typeface="Arial"/>
              </a:rPr>
              <a:t>Less</a:t>
            </a:r>
            <a:r>
              <a:rPr lang="en-US" b="0" spc="-2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coughing</a:t>
            </a:r>
            <a:r>
              <a:rPr lang="en-US" b="0" spc="-1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and</a:t>
            </a:r>
            <a:r>
              <a:rPr lang="en-US" b="0" spc="-2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bucking</a:t>
            </a:r>
            <a:r>
              <a:rPr lang="en-US" b="0" spc="-1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on</a:t>
            </a:r>
            <a:r>
              <a:rPr lang="en-US" b="0" spc="-3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emergence,</a:t>
            </a:r>
            <a:r>
              <a:rPr lang="en-US" b="0" spc="-2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which</a:t>
            </a:r>
            <a:r>
              <a:rPr lang="en-US" b="0" spc="-1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may</a:t>
            </a:r>
            <a:r>
              <a:rPr lang="en-US" b="0" spc="-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decrease</a:t>
            </a:r>
            <a:r>
              <a:rPr lang="en-US" b="0" spc="-2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abrupt</a:t>
            </a:r>
            <a:r>
              <a:rPr lang="en-US" b="0" spc="-1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increases</a:t>
            </a:r>
            <a:r>
              <a:rPr lang="en-US" b="0" spc="-1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in</a:t>
            </a:r>
            <a:r>
              <a:rPr lang="en-US" b="0" spc="-10" dirty="0">
                <a:latin typeface="+mj-lt"/>
                <a:cs typeface="Arial"/>
              </a:rPr>
              <a:t> intracranial </a:t>
            </a:r>
            <a:r>
              <a:rPr lang="en-US" b="0" dirty="0">
                <a:latin typeface="+mj-lt"/>
                <a:cs typeface="Arial"/>
              </a:rPr>
              <a:t>pressure</a:t>
            </a:r>
            <a:r>
              <a:rPr lang="en-US" b="0" spc="-2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and</a:t>
            </a:r>
            <a:r>
              <a:rPr lang="en-US" b="0" spc="-1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improve</a:t>
            </a:r>
            <a:r>
              <a:rPr lang="en-US" b="0" spc="-2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surgical</a:t>
            </a:r>
            <a:r>
              <a:rPr lang="en-US" b="0" spc="-20" dirty="0">
                <a:latin typeface="+mj-lt"/>
                <a:cs typeface="Arial"/>
              </a:rPr>
              <a:t> </a:t>
            </a:r>
            <a:r>
              <a:rPr lang="en-US" b="0" spc="-10" dirty="0">
                <a:latin typeface="+mj-lt"/>
                <a:cs typeface="Arial"/>
              </a:rPr>
              <a:t>conditions.</a:t>
            </a:r>
          </a:p>
          <a:p>
            <a:pPr marL="469900" marR="314325" indent="-228600">
              <a:lnSpc>
                <a:spcPct val="110000"/>
              </a:lnSpc>
              <a:spcBef>
                <a:spcPts val="85"/>
              </a:spcBef>
              <a:buFont typeface="Symbol"/>
              <a:buChar char=""/>
              <a:tabLst>
                <a:tab pos="469900" algn="l"/>
              </a:tabLst>
            </a:pPr>
            <a:endParaRPr lang="en-US" b="0" dirty="0">
              <a:latin typeface="+mj-lt"/>
              <a:cs typeface="Arial"/>
            </a:endParaRPr>
          </a:p>
          <a:p>
            <a:pPr marL="469900" marR="186690" indent="-228600">
              <a:lnSpc>
                <a:spcPct val="111000"/>
              </a:lnSpc>
              <a:spcBef>
                <a:spcPts val="7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b="0" dirty="0">
                <a:latin typeface="+mj-lt"/>
                <a:cs typeface="Arial"/>
              </a:rPr>
              <a:t>Avoidance</a:t>
            </a:r>
            <a:r>
              <a:rPr lang="en-US" b="0" spc="-3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of</a:t>
            </a:r>
            <a:r>
              <a:rPr lang="en-US" b="0" spc="-1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muscle</a:t>
            </a:r>
            <a:r>
              <a:rPr lang="en-US" b="0" spc="-1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relaxants</a:t>
            </a:r>
            <a:r>
              <a:rPr lang="en-US" b="0" spc="-1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and</a:t>
            </a:r>
            <a:r>
              <a:rPr lang="en-US" b="0" spc="-1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muscle</a:t>
            </a:r>
            <a:r>
              <a:rPr lang="en-US" b="0" spc="-2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relaxant</a:t>
            </a:r>
            <a:r>
              <a:rPr lang="en-US" b="0" spc="-1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antagonists</a:t>
            </a:r>
            <a:r>
              <a:rPr lang="en-US" b="0" spc="-1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in</a:t>
            </a:r>
            <a:r>
              <a:rPr lang="en-US" b="0" spc="-1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selected</a:t>
            </a:r>
            <a:r>
              <a:rPr lang="en-US" b="0" spc="-30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cases,</a:t>
            </a:r>
            <a:r>
              <a:rPr lang="en-US" b="0" spc="-1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allowing</a:t>
            </a:r>
            <a:r>
              <a:rPr lang="en-US" b="0" spc="-25" dirty="0">
                <a:latin typeface="+mj-lt"/>
                <a:cs typeface="Arial"/>
              </a:rPr>
              <a:t> </a:t>
            </a:r>
            <a:r>
              <a:rPr lang="en-US" b="0" spc="-10" dirty="0">
                <a:latin typeface="+mj-lt"/>
                <a:cs typeface="Arial"/>
              </a:rPr>
              <a:t>earlier </a:t>
            </a:r>
            <a:r>
              <a:rPr lang="en-US" b="0" dirty="0">
                <a:latin typeface="+mj-lt"/>
                <a:cs typeface="Arial"/>
              </a:rPr>
              <a:t>neurological</a:t>
            </a:r>
            <a:r>
              <a:rPr lang="en-US" b="0" spc="-35" dirty="0">
                <a:latin typeface="+mj-lt"/>
                <a:cs typeface="Arial"/>
              </a:rPr>
              <a:t> </a:t>
            </a:r>
            <a:r>
              <a:rPr lang="en-US" b="0" dirty="0">
                <a:latin typeface="+mj-lt"/>
                <a:cs typeface="Arial"/>
              </a:rPr>
              <a:t>assessment</a:t>
            </a:r>
            <a:r>
              <a:rPr lang="en-US" b="0" spc="-30" dirty="0">
                <a:latin typeface="+mj-lt"/>
                <a:cs typeface="Arial"/>
              </a:rPr>
              <a:t> </a:t>
            </a:r>
            <a:r>
              <a:rPr lang="en-US" b="0" spc="-10" dirty="0">
                <a:latin typeface="+mj-lt"/>
                <a:cs typeface="Arial"/>
              </a:rPr>
              <a:t>postoperatively.</a:t>
            </a:r>
            <a:endParaRPr lang="en-US" b="0" dirty="0">
              <a:latin typeface="+mj-lt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CCCA89-BCBF-0F7D-99DB-A10F4E82CB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926" y="1473644"/>
            <a:ext cx="4964341" cy="391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25A4-0ED5-8701-44D3-9F235C84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SGA use in Neurosurgery</a:t>
            </a:r>
            <a:endParaRPr lang="en-MY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76F47-0A64-0A06-AB44-50E092370526}"/>
              </a:ext>
            </a:extLst>
          </p:cNvPr>
          <p:cNvSpPr txBox="1"/>
          <p:nvPr/>
        </p:nvSpPr>
        <p:spPr>
          <a:xfrm>
            <a:off x="4944837" y="1118393"/>
            <a:ext cx="6936920" cy="5080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900" marR="520065" indent="-228600">
              <a:lnSpc>
                <a:spcPct val="150000"/>
              </a:lnSpc>
              <a:spcBef>
                <a:spcPts val="865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sz="1800" b="0" dirty="0">
                <a:latin typeface="+mj-lt"/>
                <a:cs typeface="Arial"/>
              </a:rPr>
              <a:t>Limited</a:t>
            </a:r>
            <a:r>
              <a:rPr lang="en-US" sz="1800" b="0" spc="-3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airway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protection</a:t>
            </a:r>
            <a:r>
              <a:rPr lang="en-US" sz="1800" b="0" spc="-3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against</a:t>
            </a:r>
            <a:r>
              <a:rPr lang="en-US" sz="1800" b="0" spc="-3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aspiration,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particularly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concerning</a:t>
            </a:r>
            <a:r>
              <a:rPr lang="en-US" sz="1800" b="0" spc="-30" dirty="0">
                <a:latin typeface="+mj-lt"/>
                <a:cs typeface="Arial"/>
              </a:rPr>
              <a:t>  </a:t>
            </a:r>
            <a:r>
              <a:rPr lang="en-US" sz="1800" b="0" dirty="0">
                <a:latin typeface="+mj-lt"/>
                <a:cs typeface="Arial"/>
              </a:rPr>
              <a:t>patients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with</a:t>
            </a:r>
            <a:r>
              <a:rPr lang="en-US" sz="1800" b="0" spc="-30" dirty="0">
                <a:latin typeface="+mj-lt"/>
                <a:cs typeface="Arial"/>
              </a:rPr>
              <a:t> </a:t>
            </a:r>
            <a:r>
              <a:rPr lang="en-US" sz="1800" b="0" spc="-10" dirty="0">
                <a:latin typeface="+mj-lt"/>
                <a:cs typeface="Arial"/>
              </a:rPr>
              <a:t>impaired </a:t>
            </a:r>
            <a:r>
              <a:rPr lang="en-US" sz="1800" b="0" dirty="0">
                <a:latin typeface="+mj-lt"/>
                <a:cs typeface="Arial"/>
              </a:rPr>
              <a:t>consciousness,</a:t>
            </a:r>
            <a:r>
              <a:rPr lang="en-US" sz="1800" b="0" spc="-3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reflux,</a:t>
            </a:r>
            <a:r>
              <a:rPr lang="en-US" sz="1800" b="0" spc="-3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or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prolonged</a:t>
            </a:r>
            <a:r>
              <a:rPr lang="en-US" sz="1800" b="0" spc="-30" dirty="0">
                <a:latin typeface="+mj-lt"/>
                <a:cs typeface="Arial"/>
              </a:rPr>
              <a:t> </a:t>
            </a:r>
            <a:r>
              <a:rPr lang="en-US" sz="1800" b="0" spc="-10" dirty="0">
                <a:latin typeface="+mj-lt"/>
                <a:cs typeface="Arial"/>
              </a:rPr>
              <a:t>procedures.</a:t>
            </a:r>
            <a:endParaRPr lang="en-US" sz="1800" b="0" dirty="0">
              <a:latin typeface="+mj-lt"/>
              <a:cs typeface="Arial"/>
            </a:endParaRPr>
          </a:p>
          <a:p>
            <a:pPr marL="469900" marR="52069" indent="-228600">
              <a:lnSpc>
                <a:spcPct val="150000"/>
              </a:lnSpc>
              <a:spcBef>
                <a:spcPts val="9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sz="1800" b="0" dirty="0">
                <a:latin typeface="+mj-lt"/>
                <a:cs typeface="Arial"/>
              </a:rPr>
              <a:t>Reduced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suitability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for</a:t>
            </a:r>
            <a:r>
              <a:rPr lang="en-US" sz="1800" b="0" spc="-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long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surgeries,</a:t>
            </a:r>
            <a:r>
              <a:rPr lang="en-US" sz="1800" b="0" spc="-1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prone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positioning,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or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dirty="0">
                <a:latin typeface="+mj-lt"/>
                <a:cs typeface="Arial"/>
              </a:rPr>
              <a:t>cases</a:t>
            </a:r>
            <a:r>
              <a:rPr lang="en-US" sz="1800" spc="-15" dirty="0">
                <a:latin typeface="+mj-lt"/>
                <a:cs typeface="Arial"/>
              </a:rPr>
              <a:t> </a:t>
            </a:r>
            <a:r>
              <a:rPr lang="en-US" sz="1800" dirty="0">
                <a:latin typeface="+mj-lt"/>
                <a:cs typeface="Arial"/>
              </a:rPr>
              <a:t>requiring</a:t>
            </a:r>
            <a:r>
              <a:rPr lang="en-US" sz="1800" spc="-30" dirty="0">
                <a:latin typeface="+mj-lt"/>
                <a:cs typeface="Arial"/>
              </a:rPr>
              <a:t> </a:t>
            </a:r>
            <a:r>
              <a:rPr lang="en-US" sz="1800" dirty="0">
                <a:latin typeface="+mj-lt"/>
                <a:cs typeface="Arial"/>
              </a:rPr>
              <a:t>tight</a:t>
            </a:r>
            <a:r>
              <a:rPr lang="en-US" sz="1800" spc="-20" dirty="0">
                <a:latin typeface="+mj-lt"/>
                <a:cs typeface="Arial"/>
              </a:rPr>
              <a:t> </a:t>
            </a:r>
            <a:r>
              <a:rPr lang="en-US" sz="1800" dirty="0">
                <a:latin typeface="+mj-lt"/>
                <a:cs typeface="Arial"/>
              </a:rPr>
              <a:t>control</a:t>
            </a:r>
            <a:r>
              <a:rPr lang="en-US" sz="1800" spc="-15" dirty="0">
                <a:latin typeface="+mj-lt"/>
                <a:cs typeface="Arial"/>
              </a:rPr>
              <a:t> </a:t>
            </a:r>
            <a:r>
              <a:rPr lang="en-US" sz="1800" dirty="0">
                <a:latin typeface="+mj-lt"/>
                <a:cs typeface="Arial"/>
              </a:rPr>
              <a:t>of</a:t>
            </a:r>
            <a:r>
              <a:rPr lang="en-US" sz="1800" spc="-20" dirty="0">
                <a:latin typeface="+mj-lt"/>
                <a:cs typeface="Arial"/>
              </a:rPr>
              <a:t> </a:t>
            </a:r>
            <a:r>
              <a:rPr lang="en-US" sz="1800" spc="-10" dirty="0">
                <a:latin typeface="+mj-lt"/>
                <a:cs typeface="Arial"/>
              </a:rPr>
              <a:t>ventilation </a:t>
            </a:r>
            <a:r>
              <a:rPr lang="en-US" sz="1800" dirty="0">
                <a:latin typeface="+mj-lt"/>
                <a:cs typeface="Arial"/>
              </a:rPr>
              <a:t>and</a:t>
            </a:r>
            <a:r>
              <a:rPr lang="en-US" sz="1800" spc="-20" dirty="0">
                <a:latin typeface="+mj-lt"/>
                <a:cs typeface="Arial"/>
              </a:rPr>
              <a:t> </a:t>
            </a:r>
            <a:r>
              <a:rPr lang="en-US" sz="1800" dirty="0">
                <a:latin typeface="+mj-lt"/>
                <a:cs typeface="Arial"/>
              </a:rPr>
              <a:t>carbon</a:t>
            </a:r>
            <a:r>
              <a:rPr lang="en-US" sz="1800" spc="-15" dirty="0">
                <a:latin typeface="+mj-lt"/>
                <a:cs typeface="Arial"/>
              </a:rPr>
              <a:t> </a:t>
            </a:r>
            <a:r>
              <a:rPr lang="en-US" sz="1800" dirty="0">
                <a:latin typeface="+mj-lt"/>
                <a:cs typeface="Arial"/>
              </a:rPr>
              <a:t>dioxide</a:t>
            </a:r>
            <a:r>
              <a:rPr lang="en-US" sz="1800" spc="-15" dirty="0">
                <a:latin typeface="+mj-lt"/>
                <a:cs typeface="Arial"/>
              </a:rPr>
              <a:t> </a:t>
            </a:r>
            <a:r>
              <a:rPr lang="en-US" sz="1800" spc="-10" dirty="0">
                <a:latin typeface="+mj-lt"/>
                <a:cs typeface="Arial"/>
              </a:rPr>
              <a:t>levels.</a:t>
            </a:r>
            <a:endParaRPr lang="en-US" sz="1800" dirty="0">
              <a:latin typeface="+mj-lt"/>
              <a:cs typeface="Arial"/>
            </a:endParaRPr>
          </a:p>
          <a:p>
            <a:pPr marL="469265" indent="-227965">
              <a:lnSpc>
                <a:spcPct val="150000"/>
              </a:lnSpc>
              <a:spcBef>
                <a:spcPts val="200"/>
              </a:spcBef>
              <a:buFont typeface="Symbol"/>
              <a:buChar char=""/>
              <a:tabLst>
                <a:tab pos="469265" algn="l"/>
              </a:tabLst>
            </a:pPr>
            <a:r>
              <a:rPr lang="en-US" sz="1800" b="0" dirty="0">
                <a:latin typeface="+mj-lt"/>
                <a:cs typeface="Arial"/>
              </a:rPr>
              <a:t>Risk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of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displacement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once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the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head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is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fixed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or</a:t>
            </a:r>
            <a:r>
              <a:rPr lang="en-US" sz="1800" b="0" spc="-1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draped,</a:t>
            </a:r>
            <a:r>
              <a:rPr lang="en-US" sz="1800" b="0" spc="-1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making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airway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access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difficult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spc="-10" dirty="0">
                <a:latin typeface="+mj-lt"/>
                <a:cs typeface="Arial"/>
              </a:rPr>
              <a:t>intraoperatively.</a:t>
            </a:r>
            <a:endParaRPr lang="en-US" sz="1800" b="0" dirty="0">
              <a:latin typeface="+mj-lt"/>
              <a:cs typeface="Arial"/>
            </a:endParaRPr>
          </a:p>
          <a:p>
            <a:pPr marL="469900" marR="198755" indent="-228600">
              <a:lnSpc>
                <a:spcPct val="150000"/>
              </a:lnSpc>
              <a:spcBef>
                <a:spcPts val="75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sz="1800" b="0" dirty="0">
                <a:latin typeface="+mj-lt"/>
                <a:cs typeface="Arial"/>
              </a:rPr>
              <a:t>Preference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for endotracheal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tubes</a:t>
            </a:r>
            <a:r>
              <a:rPr lang="en-US" sz="1800" b="0" spc="-1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in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many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neurosurgical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settings</a:t>
            </a:r>
            <a:r>
              <a:rPr lang="en-US" sz="1800" b="0" spc="-1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due</a:t>
            </a:r>
            <a:r>
              <a:rPr lang="en-US" sz="1800" b="0" spc="-1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to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their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spc="-10" dirty="0">
                <a:latin typeface="+mj-lt"/>
                <a:cs typeface="Arial"/>
              </a:rPr>
              <a:t>reliability,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spc="-10" dirty="0">
                <a:latin typeface="+mj-lt"/>
                <a:cs typeface="Arial"/>
              </a:rPr>
              <a:t>familiarity, </a:t>
            </a:r>
            <a:r>
              <a:rPr lang="en-US" sz="1800" b="0" dirty="0">
                <a:latin typeface="+mj-lt"/>
                <a:cs typeface="Arial"/>
              </a:rPr>
              <a:t>and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ability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to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ensure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controlled</a:t>
            </a:r>
            <a:r>
              <a:rPr lang="en-US" sz="1800" b="0" spc="-3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ventilation</a:t>
            </a:r>
            <a:r>
              <a:rPr lang="en-US" sz="1800" b="0" spc="-20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and</a:t>
            </a:r>
            <a:r>
              <a:rPr lang="en-US" sz="1800" b="0" spc="-25" dirty="0">
                <a:latin typeface="+mj-lt"/>
                <a:cs typeface="Arial"/>
              </a:rPr>
              <a:t> </a:t>
            </a:r>
            <a:r>
              <a:rPr lang="en-US" sz="1800" b="0" dirty="0">
                <a:latin typeface="+mj-lt"/>
                <a:cs typeface="Arial"/>
              </a:rPr>
              <a:t>airway</a:t>
            </a:r>
            <a:r>
              <a:rPr lang="en-US" sz="1800" b="0" spc="-15" dirty="0">
                <a:latin typeface="+mj-lt"/>
                <a:cs typeface="Arial"/>
              </a:rPr>
              <a:t> </a:t>
            </a:r>
            <a:r>
              <a:rPr lang="en-US" sz="1800" b="0" spc="-10" dirty="0">
                <a:latin typeface="+mj-lt"/>
                <a:cs typeface="Arial"/>
              </a:rPr>
              <a:t>security.</a:t>
            </a:r>
            <a:endParaRPr lang="en-US" sz="1800" b="0" dirty="0">
              <a:latin typeface="+mj-lt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0C40D-AE34-80A4-8107-9EC1EADBF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34" y="1073206"/>
            <a:ext cx="4106637" cy="274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BB22C-3A98-C60E-16C2-56A55F9402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3995465"/>
            <a:ext cx="3458333" cy="22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E625-D82C-87CD-3386-39979E2A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Benefits of </a:t>
            </a:r>
            <a:r>
              <a:rPr lang="en-US" dirty="0" err="1"/>
              <a:t>SafeLM</a:t>
            </a:r>
            <a:r>
              <a:rPr lang="en-US" dirty="0"/>
              <a:t> in Neurosurgery</a:t>
            </a:r>
            <a:endParaRPr lang="en-MY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32129-8A00-4504-FFB5-8B25C7328C06}"/>
              </a:ext>
            </a:extLst>
          </p:cNvPr>
          <p:cNvSpPr txBox="1"/>
          <p:nvPr/>
        </p:nvSpPr>
        <p:spPr>
          <a:xfrm>
            <a:off x="4800600" y="1107693"/>
            <a:ext cx="6837588" cy="50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900" marR="5080" indent="-228600">
              <a:lnSpc>
                <a:spcPct val="150000"/>
              </a:lnSpc>
              <a:spcBef>
                <a:spcPts val="1095"/>
              </a:spcBef>
              <a:buFont typeface="Symbol"/>
              <a:buChar char=""/>
              <a:tabLst>
                <a:tab pos="469900" algn="l"/>
              </a:tabLst>
            </a:pPr>
            <a:r>
              <a:rPr lang="en-MY" sz="1800" b="0" dirty="0">
                <a:latin typeface="+mj-lt"/>
                <a:cs typeface="Arial"/>
              </a:rPr>
              <a:t>Enables</a:t>
            </a:r>
            <a:r>
              <a:rPr lang="en-MY" sz="1800" b="0" spc="-2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atraumatic,</a:t>
            </a:r>
            <a:r>
              <a:rPr lang="en-MY" sz="1800" b="0" spc="-30" dirty="0">
                <a:latin typeface="+mj-lt"/>
                <a:cs typeface="Arial"/>
              </a:rPr>
              <a:t> </a:t>
            </a:r>
            <a:r>
              <a:rPr lang="en-MY" sz="1800" b="0" spc="-10" dirty="0">
                <a:latin typeface="+mj-lt"/>
                <a:cs typeface="Arial"/>
              </a:rPr>
              <a:t>well-</a:t>
            </a:r>
            <a:r>
              <a:rPr lang="en-MY" sz="1800" b="0" dirty="0">
                <a:latin typeface="+mj-lt"/>
                <a:cs typeface="Arial"/>
              </a:rPr>
              <a:t>controlled</a:t>
            </a:r>
            <a:r>
              <a:rPr lang="en-MY" sz="1800" b="0" spc="-2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airway</a:t>
            </a:r>
            <a:r>
              <a:rPr lang="en-MY" sz="1800" b="0" spc="-2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placement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with</a:t>
            </a:r>
            <a:r>
              <a:rPr lang="en-MY" sz="1800" b="0" spc="-3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continuous</a:t>
            </a:r>
            <a:r>
              <a:rPr lang="en-MY" sz="1800" b="0" spc="-2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visualization,</a:t>
            </a:r>
            <a:r>
              <a:rPr lang="en-MY" sz="1800" b="0" spc="-3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reducing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spc="-10" dirty="0">
                <a:latin typeface="+mj-lt"/>
                <a:cs typeface="Arial"/>
              </a:rPr>
              <a:t>airway </a:t>
            </a:r>
            <a:r>
              <a:rPr lang="en-MY" sz="1800" b="0" dirty="0">
                <a:latin typeface="+mj-lt"/>
                <a:cs typeface="Arial"/>
              </a:rPr>
              <a:t>manipulation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and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cervical </a:t>
            </a:r>
            <a:r>
              <a:rPr lang="en-MY" sz="1800" b="0" spc="-10" dirty="0">
                <a:latin typeface="+mj-lt"/>
                <a:cs typeface="Arial"/>
              </a:rPr>
              <a:t>movement—</a:t>
            </a:r>
            <a:r>
              <a:rPr lang="en-MY" sz="1800" b="0" dirty="0">
                <a:latin typeface="+mj-lt"/>
                <a:cs typeface="Arial"/>
              </a:rPr>
              <a:t>important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in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patients</a:t>
            </a:r>
            <a:r>
              <a:rPr lang="en-MY" sz="1800" b="0" spc="-1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with</a:t>
            </a:r>
            <a:r>
              <a:rPr lang="en-MY" sz="1800" b="0" spc="-2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unstable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spines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or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elevated</a:t>
            </a:r>
            <a:r>
              <a:rPr lang="en-MY" sz="1800" b="0" spc="-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ICP</a:t>
            </a:r>
            <a:r>
              <a:rPr lang="en-MY" sz="1800" b="0" spc="-35" dirty="0">
                <a:latin typeface="+mj-lt"/>
                <a:cs typeface="Arial"/>
              </a:rPr>
              <a:t> </a:t>
            </a:r>
            <a:r>
              <a:rPr lang="en-MY" sz="1800" b="0" spc="-10" dirty="0">
                <a:latin typeface="+mj-lt"/>
                <a:cs typeface="Arial"/>
              </a:rPr>
              <a:t>risk.</a:t>
            </a:r>
            <a:endParaRPr lang="en-MY" sz="1800" b="0" dirty="0">
              <a:latin typeface="+mj-lt"/>
              <a:cs typeface="Arial"/>
            </a:endParaRPr>
          </a:p>
          <a:p>
            <a:pPr marL="469900" marR="260985" indent="-228600">
              <a:lnSpc>
                <a:spcPct val="150000"/>
              </a:lnSpc>
              <a:spcBef>
                <a:spcPts val="85"/>
              </a:spcBef>
              <a:buFont typeface="Symbol"/>
              <a:buChar char=""/>
              <a:tabLst>
                <a:tab pos="469900" algn="l"/>
              </a:tabLst>
            </a:pPr>
            <a:r>
              <a:rPr lang="en-MY" sz="1800" b="0" dirty="0">
                <a:latin typeface="+mj-lt"/>
                <a:cs typeface="Arial"/>
              </a:rPr>
              <a:t>Supports</a:t>
            </a:r>
            <a:r>
              <a:rPr lang="en-MY" sz="1800" b="0" spc="-2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hemodynamic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stability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by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avoiding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direct</a:t>
            </a:r>
            <a:r>
              <a:rPr lang="en-MY" sz="1800" b="0" spc="-25" dirty="0">
                <a:latin typeface="+mj-lt"/>
                <a:cs typeface="Arial"/>
              </a:rPr>
              <a:t> </a:t>
            </a:r>
            <a:r>
              <a:rPr lang="en-MY" sz="1800" b="0" spc="-10" dirty="0">
                <a:latin typeface="+mj-lt"/>
                <a:cs typeface="Arial"/>
              </a:rPr>
              <a:t>laryngoscopy,</a:t>
            </a:r>
            <a:r>
              <a:rPr lang="en-MY" sz="1800" b="0" spc="-3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thereby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minimizing</a:t>
            </a:r>
            <a:r>
              <a:rPr lang="en-MY" sz="1800" b="0" spc="-30" dirty="0">
                <a:latin typeface="+mj-lt"/>
                <a:cs typeface="Arial"/>
              </a:rPr>
              <a:t> </a:t>
            </a:r>
            <a:r>
              <a:rPr lang="en-MY" sz="1800" b="0" spc="-10" dirty="0">
                <a:latin typeface="+mj-lt"/>
                <a:cs typeface="Arial"/>
              </a:rPr>
              <a:t>sympathetic </a:t>
            </a:r>
            <a:r>
              <a:rPr lang="en-MY" sz="1800" b="0" dirty="0">
                <a:latin typeface="+mj-lt"/>
                <a:cs typeface="Arial"/>
              </a:rPr>
              <a:t>surges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that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could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increase</a:t>
            </a:r>
            <a:r>
              <a:rPr lang="en-MY" sz="1800" b="0" spc="-1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intracranial</a:t>
            </a:r>
            <a:r>
              <a:rPr lang="en-MY" sz="1800" b="0" spc="-1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pressure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or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cerebral</a:t>
            </a:r>
            <a:r>
              <a:rPr lang="en-MY" sz="1800" b="0" spc="-2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blood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spc="-10" dirty="0">
                <a:latin typeface="+mj-lt"/>
                <a:cs typeface="Arial"/>
              </a:rPr>
              <a:t>flow.</a:t>
            </a:r>
            <a:endParaRPr lang="en-MY" sz="1800" b="0" dirty="0">
              <a:latin typeface="+mj-lt"/>
              <a:cs typeface="Arial"/>
            </a:endParaRPr>
          </a:p>
          <a:p>
            <a:pPr marL="469900" marR="384810" indent="-228600">
              <a:lnSpc>
                <a:spcPct val="150000"/>
              </a:lnSpc>
              <a:spcBef>
                <a:spcPts val="75"/>
              </a:spcBef>
              <a:buFont typeface="Symbol"/>
              <a:buChar char=""/>
              <a:tabLst>
                <a:tab pos="469900" algn="l"/>
              </a:tabLst>
            </a:pPr>
            <a:r>
              <a:rPr lang="en-MY" sz="1800" b="0" dirty="0">
                <a:latin typeface="+mj-lt"/>
                <a:cs typeface="Arial"/>
              </a:rPr>
              <a:t>Facilitates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rapid</a:t>
            </a:r>
            <a:r>
              <a:rPr lang="en-MY" sz="1800" b="0" spc="-2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emergence</a:t>
            </a:r>
            <a:r>
              <a:rPr lang="en-MY" sz="1800" b="0" spc="-2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and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neurological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assessment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by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reducing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 err="1">
                <a:latin typeface="+mj-lt"/>
                <a:cs typeface="Arial"/>
              </a:rPr>
              <a:t>anesthetic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depth,</a:t>
            </a:r>
            <a:r>
              <a:rPr lang="en-MY" sz="1800" b="0" spc="-25" dirty="0">
                <a:latin typeface="+mj-lt"/>
                <a:cs typeface="Arial"/>
              </a:rPr>
              <a:t> </a:t>
            </a:r>
            <a:r>
              <a:rPr lang="en-MY" sz="1800" b="0" spc="-10" dirty="0">
                <a:latin typeface="+mj-lt"/>
                <a:cs typeface="Arial"/>
              </a:rPr>
              <a:t>opioid </a:t>
            </a:r>
            <a:r>
              <a:rPr lang="en-MY" sz="1800" b="0" dirty="0">
                <a:latin typeface="+mj-lt"/>
                <a:cs typeface="Arial"/>
              </a:rPr>
              <a:t>requirements,</a:t>
            </a:r>
            <a:r>
              <a:rPr lang="en-MY" sz="1800" b="0" spc="-4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and</a:t>
            </a:r>
            <a:r>
              <a:rPr lang="en-MY" sz="1800" b="0" spc="-35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residual</a:t>
            </a:r>
            <a:r>
              <a:rPr lang="en-MY" sz="1800" b="0" spc="-3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neuromuscular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spc="-10" dirty="0">
                <a:latin typeface="+mj-lt"/>
                <a:cs typeface="Arial"/>
              </a:rPr>
              <a:t>blockade.</a:t>
            </a:r>
            <a:endParaRPr lang="en-MY" sz="1800" b="0" dirty="0">
              <a:latin typeface="+mj-lt"/>
              <a:cs typeface="Arial"/>
            </a:endParaRPr>
          </a:p>
          <a:p>
            <a:pPr marL="469265" indent="-227965">
              <a:lnSpc>
                <a:spcPct val="150000"/>
              </a:lnSpc>
              <a:buFont typeface="Symbol"/>
              <a:buChar char=""/>
              <a:tabLst>
                <a:tab pos="469265" algn="l"/>
              </a:tabLst>
            </a:pPr>
            <a:r>
              <a:rPr lang="en-MY" sz="1800" b="0" dirty="0">
                <a:latin typeface="+mj-lt"/>
                <a:cs typeface="Arial"/>
              </a:rPr>
              <a:t>Supports</a:t>
            </a:r>
            <a:r>
              <a:rPr lang="en-MY" sz="1800" b="0" spc="-2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a</a:t>
            </a:r>
            <a:r>
              <a:rPr lang="en-MY" sz="1800" b="0" spc="-1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guided</a:t>
            </a:r>
            <a:r>
              <a:rPr lang="en-MY" sz="1800" b="0" spc="-10" dirty="0">
                <a:latin typeface="+mj-lt"/>
                <a:cs typeface="Arial"/>
              </a:rPr>
              <a:t> </a:t>
            </a:r>
            <a:r>
              <a:rPr lang="en-MY" sz="1800" b="0" dirty="0">
                <a:latin typeface="+mj-lt"/>
                <a:cs typeface="Arial"/>
              </a:rPr>
              <a:t>Bailey</a:t>
            </a:r>
            <a:r>
              <a:rPr lang="en-MY" sz="1800" b="0" spc="-15" dirty="0">
                <a:latin typeface="+mj-lt"/>
                <a:cs typeface="Arial"/>
              </a:rPr>
              <a:t> </a:t>
            </a:r>
            <a:r>
              <a:rPr lang="en-MY" sz="1800" b="0" spc="-10" dirty="0" err="1">
                <a:latin typeface="+mj-lt"/>
                <a:cs typeface="Arial"/>
              </a:rPr>
              <a:t>maneuver</a:t>
            </a:r>
            <a:endParaRPr lang="en-MY" b="0" dirty="0">
              <a:latin typeface="+mj-lt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FE223800-9403-AFBF-E415-50AEDFD4897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426" y="1107693"/>
            <a:ext cx="3782786" cy="3452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3C11F2-2DB8-AA41-2575-6176DE0D9288}"/>
              </a:ext>
            </a:extLst>
          </p:cNvPr>
          <p:cNvSpPr txBox="1"/>
          <p:nvPr/>
        </p:nvSpPr>
        <p:spPr>
          <a:xfrm>
            <a:off x="226946" y="4650795"/>
            <a:ext cx="479284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latin typeface="+mj-lt"/>
                <a:cs typeface="Arial"/>
              </a:rPr>
              <a:t>The</a:t>
            </a:r>
            <a:r>
              <a:rPr lang="en-US" sz="1400" b="0" spc="-1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Bailey</a:t>
            </a:r>
            <a:r>
              <a:rPr lang="en-US" sz="1400" b="0" spc="-1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maneuver</a:t>
            </a:r>
            <a:r>
              <a:rPr lang="en-US" sz="1400" b="0" spc="-1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is</a:t>
            </a:r>
            <a:r>
              <a:rPr lang="en-US" sz="1400" b="0" spc="-1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an</a:t>
            </a:r>
            <a:r>
              <a:rPr lang="en-US" sz="1400" b="0" spc="-10" dirty="0">
                <a:latin typeface="+mj-lt"/>
                <a:cs typeface="Arial"/>
              </a:rPr>
              <a:t> airway </a:t>
            </a:r>
            <a:r>
              <a:rPr lang="en-US" sz="1400" b="0" dirty="0">
                <a:latin typeface="+mj-lt"/>
                <a:cs typeface="Arial"/>
              </a:rPr>
              <a:t>exchange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technique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in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which</a:t>
            </a:r>
            <a:r>
              <a:rPr lang="en-US" sz="1400" b="0" spc="-2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a</a:t>
            </a:r>
            <a:r>
              <a:rPr lang="en-US" sz="1400" b="0" spc="-3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laryngeal</a:t>
            </a:r>
            <a:r>
              <a:rPr lang="en-US" sz="1400" b="0" spc="-3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mask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airway</a:t>
            </a:r>
            <a:r>
              <a:rPr lang="en-US" sz="1400" b="0" spc="-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(LMA)</a:t>
            </a:r>
            <a:r>
              <a:rPr lang="en-US" sz="1400" b="0" spc="-10" dirty="0">
                <a:latin typeface="+mj-lt"/>
                <a:cs typeface="Arial"/>
              </a:rPr>
              <a:t> </a:t>
            </a:r>
            <a:r>
              <a:rPr lang="en-US" sz="1400" b="0" spc="-25" dirty="0">
                <a:latin typeface="+mj-lt"/>
                <a:cs typeface="Arial"/>
              </a:rPr>
              <a:t>is </a:t>
            </a:r>
            <a:r>
              <a:rPr lang="en-US" sz="1400" b="0" dirty="0">
                <a:latin typeface="+mj-lt"/>
                <a:cs typeface="Arial"/>
              </a:rPr>
              <a:t>inserted</a:t>
            </a:r>
            <a:r>
              <a:rPr lang="en-US" sz="1400" b="0" spc="-1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behind</a:t>
            </a:r>
            <a:r>
              <a:rPr lang="en-US" sz="1400" b="0" spc="-2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an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endotracheal</a:t>
            </a:r>
            <a:r>
              <a:rPr lang="en-US" sz="1400" b="0" spc="-1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tube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before</a:t>
            </a:r>
            <a:r>
              <a:rPr lang="en-US" sz="1400" b="0" spc="-10" dirty="0">
                <a:latin typeface="+mj-lt"/>
                <a:cs typeface="Arial"/>
              </a:rPr>
              <a:t> </a:t>
            </a:r>
            <a:r>
              <a:rPr lang="en-US" sz="1400" b="0" dirty="0" err="1">
                <a:latin typeface="+mj-lt"/>
                <a:cs typeface="Arial"/>
              </a:rPr>
              <a:t>extubation</a:t>
            </a:r>
            <a:r>
              <a:rPr lang="en-US" sz="1400" b="0" dirty="0">
                <a:latin typeface="+mj-lt"/>
                <a:cs typeface="Arial"/>
              </a:rPr>
              <a:t>,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spc="-10" dirty="0">
                <a:latin typeface="+mj-lt"/>
                <a:cs typeface="Arial"/>
              </a:rPr>
              <a:t>allowing </a:t>
            </a:r>
            <a:r>
              <a:rPr lang="en-US" sz="1400" b="0" dirty="0">
                <a:latin typeface="+mj-lt"/>
                <a:cs typeface="Arial"/>
              </a:rPr>
              <a:t>the</a:t>
            </a:r>
            <a:r>
              <a:rPr lang="en-US" sz="1400" b="0" spc="-2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tube</a:t>
            </a:r>
            <a:r>
              <a:rPr lang="en-US" sz="1400" b="0" spc="-1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to</a:t>
            </a:r>
            <a:r>
              <a:rPr lang="en-US" sz="1400" b="0" spc="-2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be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removed</a:t>
            </a:r>
            <a:r>
              <a:rPr lang="en-US" sz="1400" b="0" spc="-2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while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maintaining</a:t>
            </a:r>
            <a:r>
              <a:rPr lang="en-US" sz="1400" b="0" spc="-1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airway</a:t>
            </a:r>
            <a:r>
              <a:rPr lang="en-US" sz="1400" b="0" spc="-1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control.</a:t>
            </a:r>
            <a:r>
              <a:rPr lang="en-US" sz="1400" b="0" spc="-30" dirty="0">
                <a:latin typeface="+mj-lt"/>
                <a:cs typeface="Arial"/>
              </a:rPr>
              <a:t> </a:t>
            </a:r>
            <a:r>
              <a:rPr lang="en-US" sz="1400" b="0" spc="-25" dirty="0">
                <a:latin typeface="+mj-lt"/>
                <a:cs typeface="Arial"/>
              </a:rPr>
              <a:t>The</a:t>
            </a:r>
            <a:r>
              <a:rPr lang="en-US" sz="1400" b="0" spc="500" dirty="0">
                <a:latin typeface="+mj-lt"/>
                <a:cs typeface="Arial"/>
              </a:rPr>
              <a:t> </a:t>
            </a:r>
            <a:r>
              <a:rPr lang="en-US" sz="1400" b="0" spc="-10" dirty="0">
                <a:latin typeface="+mj-lt"/>
                <a:cs typeface="Arial"/>
              </a:rPr>
              <a:t>LMA</a:t>
            </a:r>
            <a:r>
              <a:rPr lang="en-US" sz="1400" b="0" spc="-6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provides</a:t>
            </a:r>
            <a:r>
              <a:rPr lang="en-US" sz="1400" b="0" spc="-2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a</a:t>
            </a:r>
            <a:r>
              <a:rPr lang="en-US" sz="1400" b="0" spc="-1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smooth</a:t>
            </a:r>
            <a:r>
              <a:rPr lang="en-US" sz="1400" b="0" spc="-2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transition</a:t>
            </a:r>
            <a:r>
              <a:rPr lang="en-US" sz="1400" b="0" spc="-2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during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emergence,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spc="-10" dirty="0">
                <a:latin typeface="+mj-lt"/>
                <a:cs typeface="Arial"/>
              </a:rPr>
              <a:t>reducing </a:t>
            </a:r>
            <a:r>
              <a:rPr lang="en-US" sz="1400" b="0" dirty="0">
                <a:latin typeface="+mj-lt"/>
                <a:cs typeface="Arial"/>
              </a:rPr>
              <a:t>coughing,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bucking,</a:t>
            </a:r>
            <a:r>
              <a:rPr lang="en-US" sz="1400" b="0" spc="-20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and</a:t>
            </a:r>
            <a:r>
              <a:rPr lang="en-US" sz="1400" b="0" spc="-1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hemodynamic</a:t>
            </a:r>
            <a:r>
              <a:rPr lang="en-US" sz="1400" b="0" spc="-25" dirty="0">
                <a:latin typeface="+mj-lt"/>
                <a:cs typeface="Arial"/>
              </a:rPr>
              <a:t> </a:t>
            </a:r>
            <a:r>
              <a:rPr lang="en-US" sz="1400" b="0" dirty="0">
                <a:latin typeface="+mj-lt"/>
                <a:cs typeface="Arial"/>
              </a:rPr>
              <a:t>stress.</a:t>
            </a:r>
            <a:r>
              <a:rPr lang="en-US" sz="1400" b="0" spc="-25" dirty="0">
                <a:latin typeface="+mj-lt"/>
                <a:cs typeface="Arial"/>
              </a:rPr>
              <a:t> </a:t>
            </a:r>
            <a:endParaRPr lang="en-MY" sz="1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163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A89FF-CC42-704E-24A7-94077B8B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Airway Considerations in Ophthalmic Surgery</a:t>
            </a:r>
            <a:endParaRPr lang="en-MY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C79BB4-6CDB-003C-F251-23E171EF15AA}"/>
              </a:ext>
            </a:extLst>
          </p:cNvPr>
          <p:cNvSpPr txBox="1"/>
          <p:nvPr/>
        </p:nvSpPr>
        <p:spPr>
          <a:xfrm>
            <a:off x="242874" y="1527402"/>
            <a:ext cx="692839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en-US" altLang="en-US" sz="1600" dirty="0">
                <a:latin typeface="+mn-lt"/>
              </a:rPr>
              <a:t>Stable intraocular pressure (IOP)</a:t>
            </a:r>
            <a:br>
              <a:rPr lang="en-US" altLang="en-US" sz="1600" b="0" dirty="0">
                <a:latin typeface="+mn-lt"/>
              </a:rPr>
            </a:br>
            <a:r>
              <a:rPr lang="en-US" altLang="en-US" sz="1600" b="0" dirty="0">
                <a:latin typeface="+mn-lt"/>
              </a:rPr>
              <a:t>Avoid coughing, bucking, straining, hypercarbia, and hypoxia. Favor gentle induction, adequate depth, and smooth emergence; avoid agents or maneuvers that raise IOP (e.g., forceful mask ventilation, inadequate analgesia). </a:t>
            </a:r>
          </a:p>
          <a:p>
            <a:pPr lvl="0" eaLnBrk="0" hangingPunct="0"/>
            <a:endParaRPr lang="en-US" altLang="en-US" sz="1600" b="0" dirty="0">
              <a:latin typeface="+mn-lt"/>
            </a:endParaRPr>
          </a:p>
          <a:p>
            <a:pPr lvl="0" eaLnBrk="0" hangingPunct="0"/>
            <a:r>
              <a:rPr lang="en-US" altLang="en-US" sz="1600" dirty="0">
                <a:latin typeface="+mn-lt"/>
              </a:rPr>
              <a:t>Minimal airway stimulation:</a:t>
            </a:r>
            <a:br>
              <a:rPr lang="en-US" altLang="en-US" sz="1600" b="0" dirty="0">
                <a:latin typeface="+mn-lt"/>
              </a:rPr>
            </a:br>
            <a:r>
              <a:rPr lang="en-US" altLang="en-US" sz="1600" b="0" dirty="0">
                <a:latin typeface="+mn-lt"/>
              </a:rPr>
              <a:t>Choose devices and techniques that reduce laryngotracheal irritation; secure the airway to prevent movement under drapes and limited access.</a:t>
            </a:r>
          </a:p>
          <a:p>
            <a:pPr lvl="0" eaLnBrk="0" hangingPunct="0"/>
            <a:endParaRPr lang="en-US" altLang="en-US" sz="1600" b="0" dirty="0">
              <a:latin typeface="+mn-lt"/>
            </a:endParaRPr>
          </a:p>
          <a:p>
            <a:pPr lvl="0" eaLnBrk="0" hangingPunct="0"/>
            <a:r>
              <a:rPr lang="en-US" altLang="en-US" sz="1600" dirty="0">
                <a:latin typeface="+mn-lt"/>
              </a:rPr>
              <a:t>Rapid recovery and low PONV:</a:t>
            </a:r>
            <a:br>
              <a:rPr lang="en-US" altLang="en-US" sz="1600" b="0" dirty="0">
                <a:latin typeface="+mn-lt"/>
              </a:rPr>
            </a:br>
            <a:r>
              <a:rPr lang="en-US" altLang="en-US" sz="1600" b="0" dirty="0">
                <a:latin typeface="+mn-lt"/>
              </a:rPr>
              <a:t>High post operative nausea/vomiting risk in ophthalmic cases—optimize antiemetics and avoid emergence agitation that can spike IOP and jeopardize surgical outcomes. </a:t>
            </a:r>
          </a:p>
          <a:p>
            <a:pPr lvl="0" eaLnBrk="0" hangingPunct="0"/>
            <a:endParaRPr lang="en-US" altLang="en-US" sz="1600" b="0" dirty="0">
              <a:latin typeface="+mn-lt"/>
            </a:endParaRPr>
          </a:p>
          <a:p>
            <a:endParaRPr lang="en-MY" sz="16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3CB86-9DC1-2419-BF88-076499434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64" y="1052504"/>
            <a:ext cx="3327938" cy="2495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8AEC6-AE45-BA75-1E1A-0BE43CFE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27" y="3618140"/>
            <a:ext cx="2294411" cy="265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8D1B-D598-0B85-AF9F-49F644FD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Benefits and Barriers of an SGA in Eye Surgery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AE7D5FC-7E69-AB21-D42C-09A378A89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853847"/>
              </p:ext>
            </p:extLst>
          </p:nvPr>
        </p:nvGraphicFramePr>
        <p:xfrm>
          <a:off x="319548" y="1527402"/>
          <a:ext cx="7421715" cy="3972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02913">
                  <a:extLst>
                    <a:ext uri="{9D8B030D-6E8A-4147-A177-3AD203B41FA5}">
                      <a16:colId xmlns:a16="http://schemas.microsoft.com/office/drawing/2014/main" val="1831140924"/>
                    </a:ext>
                  </a:extLst>
                </a:gridCol>
                <a:gridCol w="2718802">
                  <a:extLst>
                    <a:ext uri="{9D8B030D-6E8A-4147-A177-3AD203B41FA5}">
                      <a16:colId xmlns:a16="http://schemas.microsoft.com/office/drawing/2014/main" val="3447281805"/>
                    </a:ext>
                  </a:extLst>
                </a:gridCol>
              </a:tblGrid>
              <a:tr h="428453">
                <a:tc>
                  <a:txBody>
                    <a:bodyPr/>
                    <a:lstStyle/>
                    <a:p>
                      <a:r>
                        <a:rPr lang="en-MY" dirty="0"/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/>
                        <a:t>Barriers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684525"/>
                  </a:ext>
                </a:extLst>
              </a:tr>
              <a:tr h="1046068">
                <a:tc>
                  <a:txBody>
                    <a:bodyPr/>
                    <a:lstStyle/>
                    <a:p>
                      <a:pPr marL="0" marR="0" lvl="0" indent="0" algn="l" defTabSz="1131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  <a:cs typeface="Arial"/>
                        </a:rPr>
                        <a:t>Provides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a</a:t>
                      </a:r>
                      <a:r>
                        <a:rPr lang="en-US" sz="1600" spc="-3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secure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airway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with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minimal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hemodynamic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response,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reducing</a:t>
                      </a:r>
                      <a:r>
                        <a:rPr lang="en-US" sz="1600" spc="-3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coughing</a:t>
                      </a:r>
                      <a:r>
                        <a:rPr lang="en-US" sz="1600" spc="-3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or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movement</a:t>
                      </a:r>
                      <a:r>
                        <a:rPr lang="en-US" sz="1600" spc="-3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that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could</a:t>
                      </a:r>
                      <a:r>
                        <a:rPr lang="en-US" sz="1600" spc="-3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compromise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delicate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ocular</a:t>
                      </a:r>
                      <a:r>
                        <a:rPr lang="en-US" sz="1600" spc="-3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procedures</a:t>
                      </a:r>
                      <a:r>
                        <a:rPr lang="en-US" sz="1600" spc="-1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on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insertion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and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spc="-10" dirty="0">
                          <a:latin typeface="+mj-lt"/>
                          <a:cs typeface="Arial"/>
                        </a:rPr>
                        <a:t>removal</a:t>
                      </a:r>
                      <a:endParaRPr lang="en-US" sz="1600" dirty="0">
                        <a:latin typeface="+mj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31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  <a:cs typeface="Arial"/>
                        </a:rPr>
                        <a:t>Aspiration</a:t>
                      </a:r>
                      <a:r>
                        <a:rPr lang="en-US" sz="1600" spc="-3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risk,</a:t>
                      </a:r>
                      <a:r>
                        <a:rPr lang="en-US" sz="1600" spc="-3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especially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in</a:t>
                      </a:r>
                      <a:r>
                        <a:rPr lang="en-US" sz="1600" spc="-3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longer</a:t>
                      </a:r>
                      <a:r>
                        <a:rPr lang="en-US" sz="1600" spc="-3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spc="-10" dirty="0">
                          <a:latin typeface="+mj-lt"/>
                          <a:cs typeface="Arial"/>
                        </a:rPr>
                        <a:t>surgeries</a:t>
                      </a:r>
                      <a:endParaRPr lang="en-US" sz="1600" dirty="0">
                        <a:latin typeface="+mj-lt"/>
                        <a:cs typeface="Arial"/>
                      </a:endParaRPr>
                    </a:p>
                    <a:p>
                      <a:endParaRPr lang="en-MY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335065"/>
                  </a:ext>
                </a:extLst>
              </a:tr>
              <a:tr h="806967">
                <a:tc>
                  <a:txBody>
                    <a:bodyPr/>
                    <a:lstStyle/>
                    <a:p>
                      <a:pPr marL="0" marR="0" lvl="0" indent="0" algn="l" defTabSz="1131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  <a:cs typeface="Arial"/>
                        </a:rPr>
                        <a:t>Reduced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airway</a:t>
                      </a:r>
                      <a:r>
                        <a:rPr lang="en-US" sz="1600" spc="-1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trauma,</a:t>
                      </a:r>
                      <a:r>
                        <a:rPr lang="en-US" sz="1600" spc="-1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improved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recovery</a:t>
                      </a:r>
                      <a:r>
                        <a:rPr lang="en-US" sz="1600" spc="-1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spc="-10" dirty="0">
                          <a:latin typeface="+mj-lt"/>
                          <a:cs typeface="Arial"/>
                        </a:rPr>
                        <a:t>quality,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faster</a:t>
                      </a:r>
                      <a:r>
                        <a:rPr lang="en-US" sz="1600" spc="-1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patient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recovery</a:t>
                      </a:r>
                      <a:r>
                        <a:rPr lang="en-US" sz="1600" spc="-1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and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shorter</a:t>
                      </a:r>
                      <a:r>
                        <a:rPr lang="en-US" sz="1600" spc="-1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hospital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stay</a:t>
                      </a:r>
                      <a:endParaRPr lang="en-US" sz="1600" dirty="0">
                        <a:latin typeface="+mj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31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  <a:cs typeface="Arial"/>
                        </a:rPr>
                        <a:t>Anticipated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need</a:t>
                      </a:r>
                      <a:r>
                        <a:rPr lang="en-US" sz="1600" spc="-3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for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higher</a:t>
                      </a:r>
                      <a:r>
                        <a:rPr lang="en-US" sz="1600" spc="-1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airway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spc="-10" dirty="0">
                          <a:latin typeface="+mj-lt"/>
                          <a:cs typeface="Arial"/>
                        </a:rPr>
                        <a:t>pressures</a:t>
                      </a:r>
                      <a:endParaRPr lang="en-US" sz="1600" dirty="0">
                        <a:latin typeface="+mj-lt"/>
                        <a:cs typeface="Arial"/>
                      </a:endParaRPr>
                    </a:p>
                    <a:p>
                      <a:endParaRPr lang="en-MY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435089"/>
                  </a:ext>
                </a:extLst>
              </a:tr>
              <a:tr h="806967">
                <a:tc>
                  <a:txBody>
                    <a:bodyPr/>
                    <a:lstStyle/>
                    <a:p>
                      <a:pPr marL="0" marR="0" lvl="0" indent="0" algn="l" defTabSz="1131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  <a:cs typeface="Arial"/>
                        </a:rPr>
                        <a:t>Most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ophthalmic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procedures</a:t>
                      </a:r>
                      <a:r>
                        <a:rPr lang="en-US" sz="1600" spc="-1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are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short,</a:t>
                      </a:r>
                      <a:r>
                        <a:rPr lang="en-US" sz="1600" spc="-1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laryngeal</a:t>
                      </a:r>
                      <a:r>
                        <a:rPr lang="en-US" sz="1600" spc="-1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mask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use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supports</a:t>
                      </a:r>
                      <a:r>
                        <a:rPr lang="en-US" sz="1600" spc="-1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faster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turnover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and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spc="-10" dirty="0">
                          <a:latin typeface="+mj-lt"/>
                          <a:cs typeface="Arial"/>
                        </a:rPr>
                        <a:t>improved efficiency</a:t>
                      </a:r>
                      <a:endParaRPr lang="en-US" sz="1600" dirty="0">
                        <a:latin typeface="+mj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+mj-lt"/>
                        </a:rPr>
                        <a:t>Need for microscope to go close to the eye/face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429403"/>
                  </a:ext>
                </a:extLst>
              </a:tr>
              <a:tr h="567866">
                <a:tc>
                  <a:txBody>
                    <a:bodyPr/>
                    <a:lstStyle/>
                    <a:p>
                      <a:pPr marL="0" marR="0" lvl="0" indent="0" algn="l" defTabSz="1131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  <a:cs typeface="Arial"/>
                        </a:rPr>
                        <a:t>Lower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risk</a:t>
                      </a:r>
                      <a:r>
                        <a:rPr lang="en-US" sz="1600" spc="-1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of</a:t>
                      </a:r>
                      <a:r>
                        <a:rPr lang="en-US" sz="1600" spc="-1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coughing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on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 err="1">
                          <a:latin typeface="+mj-lt"/>
                          <a:cs typeface="Arial"/>
                        </a:rPr>
                        <a:t>extubation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compared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to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ETT,</a:t>
                      </a:r>
                      <a:r>
                        <a:rPr lang="en-US" sz="1600" spc="-1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preventing</a:t>
                      </a:r>
                      <a:r>
                        <a:rPr lang="en-US" sz="1600" spc="-25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rise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in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+mj-lt"/>
                          <a:cs typeface="Arial"/>
                        </a:rPr>
                        <a:t>intra-ocular</a:t>
                      </a:r>
                      <a:r>
                        <a:rPr lang="en-US" sz="1600" spc="-20" dirty="0"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spc="-10" dirty="0">
                          <a:latin typeface="+mj-lt"/>
                          <a:cs typeface="Arial"/>
                        </a:rPr>
                        <a:t>pressure</a:t>
                      </a:r>
                      <a:endParaRPr lang="en-US" sz="1600" dirty="0">
                        <a:latin typeface="+mj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88901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0BA46EE-4D93-8D3A-6DB1-1C507CF5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992" y="2132984"/>
            <a:ext cx="3680977" cy="27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0E76-98D1-C56F-5545-3C3775CB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Unique Benefits of </a:t>
            </a:r>
            <a:r>
              <a:rPr lang="en-MY" dirty="0" err="1"/>
              <a:t>SafeLM</a:t>
            </a:r>
            <a:r>
              <a:rPr lang="en-MY" dirty="0"/>
              <a:t> in Eye Surgery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59544-76AB-9835-3DFD-DE52476F749C}"/>
              </a:ext>
            </a:extLst>
          </p:cNvPr>
          <p:cNvSpPr txBox="1"/>
          <p:nvPr/>
        </p:nvSpPr>
        <p:spPr>
          <a:xfrm>
            <a:off x="4660490" y="1339737"/>
            <a:ext cx="7329949" cy="453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900" marR="338455" indent="-228600">
              <a:lnSpc>
                <a:spcPct val="111000"/>
              </a:lnSpc>
              <a:spcBef>
                <a:spcPts val="875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sz="1700" b="0" dirty="0">
                <a:latin typeface="+mj-lt"/>
                <a:cs typeface="Arial"/>
              </a:rPr>
              <a:t>Video</a:t>
            </a:r>
            <a:r>
              <a:rPr lang="en-US" sz="1700" b="0" spc="-3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guidance</a:t>
            </a:r>
            <a:r>
              <a:rPr lang="en-US" sz="1700" b="0" spc="-1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ensures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a</a:t>
            </a:r>
            <a:r>
              <a:rPr lang="en-US" sz="1700" b="0" spc="-1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smoother</a:t>
            </a:r>
            <a:r>
              <a:rPr lang="en-US" sz="1700" b="0" spc="-3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insertion,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minimizing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patient</a:t>
            </a:r>
            <a:r>
              <a:rPr lang="en-US" sz="1700" b="0" spc="-3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movement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and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spc="-10" dirty="0">
                <a:latin typeface="+mj-lt"/>
                <a:cs typeface="Arial"/>
              </a:rPr>
              <a:t>hemodynamic </a:t>
            </a:r>
            <a:r>
              <a:rPr lang="en-US" sz="1700" b="0" dirty="0">
                <a:latin typeface="+mj-lt"/>
                <a:cs typeface="Arial"/>
              </a:rPr>
              <a:t>fluctuations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which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impact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ocular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structures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and</a:t>
            </a:r>
            <a:r>
              <a:rPr lang="en-US" sz="1700" b="0" spc="-30" dirty="0">
                <a:latin typeface="+mj-lt"/>
                <a:cs typeface="Arial"/>
              </a:rPr>
              <a:t> </a:t>
            </a:r>
            <a:r>
              <a:rPr lang="en-US" sz="1700" b="0" spc="-10" dirty="0">
                <a:latin typeface="+mj-lt"/>
                <a:cs typeface="Arial"/>
              </a:rPr>
              <a:t>pressures</a:t>
            </a:r>
          </a:p>
          <a:p>
            <a:pPr marL="241300" marR="338455">
              <a:lnSpc>
                <a:spcPct val="111000"/>
              </a:lnSpc>
              <a:spcBef>
                <a:spcPts val="875"/>
              </a:spcBef>
              <a:tabLst>
                <a:tab pos="469900" algn="l"/>
              </a:tabLst>
            </a:pPr>
            <a:endParaRPr lang="en-US" sz="1700" b="0" dirty="0">
              <a:latin typeface="+mj-lt"/>
              <a:cs typeface="Arial"/>
            </a:endParaRPr>
          </a:p>
          <a:p>
            <a:pPr marL="469265" indent="-227965">
              <a:lnSpc>
                <a:spcPct val="100000"/>
              </a:lnSpc>
              <a:spcBef>
                <a:spcPts val="204"/>
              </a:spcBef>
              <a:buFont typeface="Symbol"/>
              <a:buChar char=""/>
              <a:tabLst>
                <a:tab pos="469265" algn="l"/>
              </a:tabLst>
            </a:pPr>
            <a:r>
              <a:rPr lang="en-US" sz="1700" b="0" dirty="0">
                <a:latin typeface="+mj-lt"/>
                <a:cs typeface="Arial"/>
              </a:rPr>
              <a:t>Reduced</a:t>
            </a:r>
            <a:r>
              <a:rPr lang="en-US" sz="1700" b="0" spc="-3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airway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trauma</a:t>
            </a:r>
            <a:r>
              <a:rPr lang="en-US" sz="1700" b="0" spc="-1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and</a:t>
            </a:r>
            <a:r>
              <a:rPr lang="en-US" sz="1700" b="0" spc="-3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complications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for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faster</a:t>
            </a:r>
            <a:r>
              <a:rPr lang="en-US" sz="1700" b="0" spc="-30" dirty="0">
                <a:latin typeface="+mj-lt"/>
                <a:cs typeface="Arial"/>
              </a:rPr>
              <a:t> </a:t>
            </a:r>
            <a:r>
              <a:rPr lang="en-US" sz="1700" b="0" spc="-10" dirty="0">
                <a:latin typeface="+mj-lt"/>
                <a:cs typeface="Arial"/>
              </a:rPr>
              <a:t>recovery</a:t>
            </a:r>
          </a:p>
          <a:p>
            <a:pPr marL="241300">
              <a:lnSpc>
                <a:spcPct val="100000"/>
              </a:lnSpc>
              <a:spcBef>
                <a:spcPts val="204"/>
              </a:spcBef>
              <a:tabLst>
                <a:tab pos="469265" algn="l"/>
              </a:tabLst>
            </a:pPr>
            <a:endParaRPr lang="en-US" sz="1700" b="0" dirty="0">
              <a:latin typeface="+mj-lt"/>
              <a:cs typeface="Arial"/>
            </a:endParaRPr>
          </a:p>
          <a:p>
            <a:pPr marL="469265" indent="-227965">
              <a:lnSpc>
                <a:spcPct val="100000"/>
              </a:lnSpc>
              <a:spcBef>
                <a:spcPts val="190"/>
              </a:spcBef>
              <a:buFont typeface="Symbol"/>
              <a:buChar char=""/>
              <a:tabLst>
                <a:tab pos="469265" algn="l"/>
              </a:tabLst>
            </a:pPr>
            <a:r>
              <a:rPr lang="en-US" sz="1700" b="0" dirty="0">
                <a:latin typeface="+mj-lt"/>
                <a:cs typeface="Arial"/>
              </a:rPr>
              <a:t>Continuous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monitoring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throughout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the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surgery</a:t>
            </a:r>
            <a:r>
              <a:rPr lang="en-US" sz="1700" b="0" spc="-1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for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spc="-10" dirty="0">
                <a:latin typeface="+mj-lt"/>
                <a:cs typeface="Arial"/>
              </a:rPr>
              <a:t>regurgitation/secretions</a:t>
            </a:r>
          </a:p>
          <a:p>
            <a:pPr marL="241300">
              <a:lnSpc>
                <a:spcPct val="100000"/>
              </a:lnSpc>
              <a:spcBef>
                <a:spcPts val="190"/>
              </a:spcBef>
              <a:tabLst>
                <a:tab pos="469265" algn="l"/>
              </a:tabLst>
            </a:pPr>
            <a:endParaRPr lang="en-US" sz="1700" b="0" dirty="0">
              <a:latin typeface="+mj-lt"/>
              <a:cs typeface="Arial"/>
            </a:endParaRPr>
          </a:p>
          <a:p>
            <a:pPr marL="469265" indent="-227965">
              <a:lnSpc>
                <a:spcPct val="100000"/>
              </a:lnSpc>
              <a:spcBef>
                <a:spcPts val="204"/>
              </a:spcBef>
              <a:buFont typeface="Symbol"/>
              <a:buChar char=""/>
              <a:tabLst>
                <a:tab pos="469265" algn="l"/>
              </a:tabLst>
            </a:pPr>
            <a:r>
              <a:rPr lang="en-US" sz="1700" b="0" dirty="0">
                <a:latin typeface="+mj-lt"/>
                <a:cs typeface="Arial"/>
              </a:rPr>
              <a:t>Supports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easier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 err="1">
                <a:latin typeface="+mj-lt"/>
                <a:cs typeface="Arial"/>
              </a:rPr>
              <a:t>extubation</a:t>
            </a:r>
            <a:r>
              <a:rPr lang="en-US" sz="1700" b="0" spc="-1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compared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to</a:t>
            </a:r>
            <a:r>
              <a:rPr lang="en-US" sz="1700" b="0" spc="-20" dirty="0">
                <a:latin typeface="+mj-lt"/>
                <a:cs typeface="Arial"/>
              </a:rPr>
              <a:t> ETT,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less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spc="-10" dirty="0">
                <a:latin typeface="+mj-lt"/>
                <a:cs typeface="Arial"/>
              </a:rPr>
              <a:t>coughing</a:t>
            </a:r>
          </a:p>
          <a:p>
            <a:pPr marL="241300">
              <a:lnSpc>
                <a:spcPct val="100000"/>
              </a:lnSpc>
              <a:spcBef>
                <a:spcPts val="204"/>
              </a:spcBef>
              <a:tabLst>
                <a:tab pos="469265" algn="l"/>
              </a:tabLst>
            </a:pPr>
            <a:endParaRPr lang="en-US" sz="1700" b="0" dirty="0">
              <a:latin typeface="+mj-lt"/>
              <a:cs typeface="Arial"/>
            </a:endParaRPr>
          </a:p>
          <a:p>
            <a:pPr marL="469900" marR="8890" indent="-228600">
              <a:lnSpc>
                <a:spcPct val="111000"/>
              </a:lnSpc>
              <a:spcBef>
                <a:spcPts val="6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sz="1700" b="0" dirty="0">
                <a:latin typeface="+mj-lt"/>
                <a:cs typeface="Arial"/>
              </a:rPr>
              <a:t>Reducing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unnecessary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intubations,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drug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use</a:t>
            </a:r>
            <a:r>
              <a:rPr lang="en-US" sz="1700" b="0" spc="-1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and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complications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to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improve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operating</a:t>
            </a:r>
            <a:r>
              <a:rPr lang="en-US" sz="1700" b="0" spc="-3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room</a:t>
            </a:r>
            <a:r>
              <a:rPr lang="en-US" sz="1700" b="0" spc="-15" dirty="0">
                <a:latin typeface="+mj-lt"/>
                <a:cs typeface="Arial"/>
              </a:rPr>
              <a:t> </a:t>
            </a:r>
            <a:r>
              <a:rPr lang="en-US" sz="1700" b="0" spc="-10" dirty="0">
                <a:latin typeface="+mj-lt"/>
                <a:cs typeface="Arial"/>
              </a:rPr>
              <a:t>efficiency, </a:t>
            </a:r>
            <a:r>
              <a:rPr lang="en-US" sz="1700" b="0" dirty="0">
                <a:latin typeface="+mj-lt"/>
                <a:cs typeface="Arial"/>
              </a:rPr>
              <a:t>for</a:t>
            </a:r>
            <a:r>
              <a:rPr lang="en-US" sz="1700" b="0" spc="-25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more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cases</a:t>
            </a:r>
            <a:r>
              <a:rPr lang="en-US" sz="1700" b="0" spc="-10" dirty="0">
                <a:latin typeface="+mj-lt"/>
                <a:cs typeface="Arial"/>
              </a:rPr>
              <a:t> </a:t>
            </a:r>
            <a:r>
              <a:rPr lang="en-US" sz="1700" b="0" dirty="0">
                <a:latin typeface="+mj-lt"/>
                <a:cs typeface="Arial"/>
              </a:rPr>
              <a:t>per</a:t>
            </a:r>
            <a:r>
              <a:rPr lang="en-US" sz="1700" b="0" spc="-20" dirty="0">
                <a:latin typeface="+mj-lt"/>
                <a:cs typeface="Arial"/>
              </a:rPr>
              <a:t> </a:t>
            </a:r>
            <a:r>
              <a:rPr lang="en-US" sz="1700" b="0" spc="-25" dirty="0">
                <a:latin typeface="+mj-lt"/>
                <a:cs typeface="Arial"/>
              </a:rPr>
              <a:t>day</a:t>
            </a:r>
          </a:p>
          <a:p>
            <a:pPr marL="469900" marR="8890" indent="-228600">
              <a:lnSpc>
                <a:spcPct val="111000"/>
              </a:lnSpc>
              <a:spcBef>
                <a:spcPts val="60"/>
              </a:spcBef>
              <a:buFont typeface="Symbol"/>
              <a:buChar char=""/>
              <a:tabLst>
                <a:tab pos="469900" algn="l"/>
              </a:tabLst>
            </a:pPr>
            <a:endParaRPr lang="en-US" sz="1700" b="0" spc="-25" dirty="0">
              <a:latin typeface="+mj-lt"/>
              <a:cs typeface="Arial"/>
            </a:endParaRPr>
          </a:p>
          <a:p>
            <a:pPr marL="469900" marR="8890" indent="-228600">
              <a:lnSpc>
                <a:spcPct val="111000"/>
              </a:lnSpc>
              <a:spcBef>
                <a:spcPts val="60"/>
              </a:spcBef>
              <a:buFont typeface="Symbol"/>
              <a:buChar char=""/>
              <a:tabLst>
                <a:tab pos="469900" algn="l"/>
              </a:tabLst>
            </a:pPr>
            <a:r>
              <a:rPr lang="en-US" sz="1700" b="0" spc="-25" dirty="0">
                <a:latin typeface="+mj-lt"/>
                <a:cs typeface="Arial"/>
              </a:rPr>
              <a:t>Gentle guided suction</a:t>
            </a:r>
            <a:endParaRPr lang="en-MY" sz="1700" b="0" dirty="0">
              <a:latin typeface="+mj-lt"/>
            </a:endParaRPr>
          </a:p>
        </p:txBody>
      </p:sp>
      <p:pic>
        <p:nvPicPr>
          <p:cNvPr id="5" name="图片 9" descr="电视游戏的萤幕&#10;&#10;描述已自动生成">
            <a:extLst>
              <a:ext uri="{FF2B5EF4-FFF2-40B4-BE49-F238E27FC236}">
                <a16:creationId xmlns:a16="http://schemas.microsoft.com/office/drawing/2014/main" id="{D4FD3BD3-86C5-F910-B308-23E5D812C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32" y="1982500"/>
            <a:ext cx="2169326" cy="2893000"/>
          </a:xfrm>
          <a:prstGeom prst="rect">
            <a:avLst/>
          </a:prstGeom>
        </p:spPr>
      </p:pic>
      <p:pic>
        <p:nvPicPr>
          <p:cNvPr id="6" name="图片 11" descr="蓝色的桶里&#10;&#10;中度可信度描述已自动生成">
            <a:extLst>
              <a:ext uri="{FF2B5EF4-FFF2-40B4-BE49-F238E27FC236}">
                <a16:creationId xmlns:a16="http://schemas.microsoft.com/office/drawing/2014/main" id="{C99CF42D-7BDB-38A8-BD5A-B0AD998BA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1" y="1982500"/>
            <a:ext cx="2169325" cy="28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A61DD-1E91-035B-D773-6AA6D4EA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Clinical Evidence</a:t>
            </a:r>
            <a:br>
              <a:rPr lang="en-US" altLang="zh-CN" dirty="0"/>
            </a:br>
            <a:endParaRPr lang="en-MY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F3DBDE-64F8-22DE-B15A-45957C09D06B}"/>
              </a:ext>
            </a:extLst>
          </p:cNvPr>
          <p:cNvSpPr txBox="1"/>
          <p:nvPr/>
        </p:nvSpPr>
        <p:spPr>
          <a:xfrm>
            <a:off x="399435" y="5910495"/>
            <a:ext cx="116538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1200" b="0" i="0" dirty="0">
                <a:solidFill>
                  <a:srgbClr val="666666"/>
                </a:solidFill>
                <a:effectLst/>
                <a:latin typeface="Nexus Sans Pro"/>
              </a:rPr>
              <a:t>Ateş, Y., Alanoǧlu, Z., &amp; </a:t>
            </a:r>
            <a:r>
              <a:rPr lang="en-MY" sz="1200" b="0" i="0" dirty="0" err="1">
                <a:solidFill>
                  <a:srgbClr val="666666"/>
                </a:solidFill>
                <a:effectLst/>
                <a:latin typeface="Nexus Sans Pro"/>
              </a:rPr>
              <a:t>Uysalel</a:t>
            </a:r>
            <a:r>
              <a:rPr lang="en-MY" sz="1200" b="0" i="0" dirty="0">
                <a:solidFill>
                  <a:srgbClr val="666666"/>
                </a:solidFill>
                <a:effectLst/>
                <a:latin typeface="Nexus Sans Pro"/>
              </a:rPr>
              <a:t>, A. (1998). Use of the laryngeal mask airway during ophthalmic surgery results in stable circulation and few complications: A prospective audit. </a:t>
            </a:r>
            <a:r>
              <a:rPr lang="en-MY" sz="1200" b="0" i="1" dirty="0">
                <a:solidFill>
                  <a:srgbClr val="666666"/>
                </a:solidFill>
                <a:effectLst/>
                <a:latin typeface="Nexus Sans Pro"/>
              </a:rPr>
              <a:t>Acta </a:t>
            </a:r>
            <a:r>
              <a:rPr lang="en-MY" sz="1200" b="0" i="1" dirty="0" err="1">
                <a:solidFill>
                  <a:srgbClr val="666666"/>
                </a:solidFill>
                <a:effectLst/>
                <a:latin typeface="Nexus Sans Pro"/>
              </a:rPr>
              <a:t>Anaesthesiologica</a:t>
            </a:r>
            <a:r>
              <a:rPr lang="en-MY" sz="1200" b="0" i="1" dirty="0">
                <a:solidFill>
                  <a:srgbClr val="666666"/>
                </a:solidFill>
                <a:effectLst/>
                <a:latin typeface="Nexus Sans Pro"/>
              </a:rPr>
              <a:t> Scandinavica</a:t>
            </a:r>
            <a:r>
              <a:rPr lang="en-MY" sz="1200" b="0" i="0" dirty="0">
                <a:solidFill>
                  <a:srgbClr val="666666"/>
                </a:solidFill>
                <a:effectLst/>
                <a:latin typeface="Nexus Sans Pro"/>
              </a:rPr>
              <a:t>, </a:t>
            </a:r>
            <a:r>
              <a:rPr lang="en-MY" sz="1200" b="0" i="1" dirty="0">
                <a:solidFill>
                  <a:srgbClr val="666666"/>
                </a:solidFill>
                <a:effectLst/>
                <a:latin typeface="Nexus Sans Pro"/>
              </a:rPr>
              <a:t>42</a:t>
            </a:r>
            <a:r>
              <a:rPr lang="en-MY" sz="1200" b="0" i="0" dirty="0">
                <a:solidFill>
                  <a:srgbClr val="666666"/>
                </a:solidFill>
                <a:effectLst/>
                <a:latin typeface="Nexus Sans Pro"/>
              </a:rPr>
              <a:t>(10), 1180-1183. https://doi.org/10.1111/j.1399-6576.1998.tb05273.x</a:t>
            </a:r>
            <a:endParaRPr lang="en-MY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8AE99-10C5-112C-4254-2F7C96404639}"/>
              </a:ext>
            </a:extLst>
          </p:cNvPr>
          <p:cNvSpPr txBox="1"/>
          <p:nvPr/>
        </p:nvSpPr>
        <p:spPr>
          <a:xfrm>
            <a:off x="399435" y="2773937"/>
            <a:ext cx="1139313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Nexus Sans Pro"/>
              </a:rPr>
              <a:t>Background: This study was performed to investigate airway complications related to Laryngeal Mask Airway (LMA) use in a selected group of </a:t>
            </a:r>
            <a:r>
              <a:rPr lang="en-US" sz="1400" b="0" i="0" dirty="0" err="1">
                <a:effectLst/>
                <a:latin typeface="Nexus Sans Pro"/>
              </a:rPr>
              <a:t>paediatric</a:t>
            </a:r>
            <a:r>
              <a:rPr lang="en-US" sz="1400" b="0" i="0" dirty="0">
                <a:effectLst/>
                <a:latin typeface="Nexus Sans Pro"/>
              </a:rPr>
              <a:t> patients undergoing ophthalmic surgery. Methods: Ninety-four </a:t>
            </a:r>
            <a:r>
              <a:rPr lang="en-US" sz="1400" b="0" i="0" dirty="0" err="1">
                <a:effectLst/>
                <a:latin typeface="Nexus Sans Pro"/>
              </a:rPr>
              <a:t>paediatric</a:t>
            </a:r>
            <a:r>
              <a:rPr lang="en-US" sz="1400" b="0" i="0" dirty="0">
                <a:effectLst/>
                <a:latin typeface="Nexus Sans Pro"/>
              </a:rPr>
              <a:t> patients were enrolled. LMA was inserted under deep general </a:t>
            </a:r>
            <a:r>
              <a:rPr lang="en-US" sz="1400" b="0" i="0" dirty="0" err="1">
                <a:effectLst/>
                <a:latin typeface="Nexus Sans Pro"/>
              </a:rPr>
              <a:t>anaesthesia</a:t>
            </a:r>
            <a:r>
              <a:rPr lang="en-US" sz="1400" b="0" i="0" dirty="0">
                <a:effectLst/>
                <a:latin typeface="Nexus Sans Pro"/>
              </a:rPr>
              <a:t> with the standard technique previously described by Brain. Complications during induction, insertion of the LMA, maintenance of </a:t>
            </a:r>
            <a:r>
              <a:rPr lang="en-US" sz="1400" b="0" i="0" dirty="0" err="1">
                <a:effectLst/>
                <a:latin typeface="Nexus Sans Pro"/>
              </a:rPr>
              <a:t>anaesthesia</a:t>
            </a:r>
            <a:r>
              <a:rPr lang="en-US" sz="1400" b="0" i="0" dirty="0">
                <a:effectLst/>
                <a:latin typeface="Nexus Sans Pro"/>
              </a:rPr>
              <a:t>, removal of the LMA, emergence and on the first postoperative day were recorded. Failure of insertion, desaturation, laryngospasm, bronchospasm, vomiting, bucking, dislocation of the LMA, breath-holding, and coughing were noted. </a:t>
            </a:r>
          </a:p>
          <a:p>
            <a:r>
              <a:rPr lang="en-US" sz="1400" b="0" i="0" dirty="0">
                <a:effectLst/>
                <a:latin typeface="Nexus Sans Pro"/>
              </a:rPr>
              <a:t>Results: There was no significant age-related difference in successful insertion ratio of the LMA. In two patients (2%), the LMA could not be inserted with three attempts and tracheal intubation was performed. Laryngospasm was recorded in three patients (3%), leading to desaturation in two patients (SaO</a:t>
            </a:r>
            <a:r>
              <a:rPr lang="en-US" sz="1400" b="0" i="0" baseline="-25000" dirty="0">
                <a:effectLst/>
                <a:latin typeface="Nexus Sans Pro"/>
              </a:rPr>
              <a:t>2</a:t>
            </a:r>
            <a:r>
              <a:rPr lang="en-US" sz="1400" b="0" i="0" dirty="0">
                <a:effectLst/>
                <a:latin typeface="Nexus Sans Pro"/>
              </a:rPr>
              <a:t>&lt;95%) during insertion of the LMA. During maintenance of </a:t>
            </a:r>
            <a:r>
              <a:rPr lang="en-US" sz="1400" b="0" i="0" dirty="0" err="1">
                <a:effectLst/>
                <a:latin typeface="Nexus Sans Pro"/>
              </a:rPr>
              <a:t>anaesthesia</a:t>
            </a:r>
            <a:r>
              <a:rPr lang="en-US" sz="1400" b="0" i="0" dirty="0">
                <a:effectLst/>
                <a:latin typeface="Nexus Sans Pro"/>
              </a:rPr>
              <a:t> bucking occurred in one patient (1%). After removal of the LMA, incidence of early desaturation following upper airway suctioning was higher in patients with a history of frequent upper respiratory tract infection (P&lt;0.01). Five patients (5%) had laryngospasm following the LMA removal; breath-holding and coughing were noted in 21 (22%) patients</a:t>
            </a:r>
            <a:r>
              <a:rPr lang="en-US" sz="1400" i="0" dirty="0">
                <a:effectLst/>
                <a:latin typeface="Nexus Sans Pro"/>
              </a:rPr>
              <a:t>. Circulatory reactions to insertion and removal of the LMA were minimal. The incidence of sore throat on the first postoperative day was only 1%. </a:t>
            </a:r>
          </a:p>
          <a:p>
            <a:endParaRPr lang="en-US" sz="1400" i="0" dirty="0">
              <a:effectLst/>
              <a:latin typeface="Nexus Sans Pro"/>
            </a:endParaRPr>
          </a:p>
          <a:p>
            <a:r>
              <a:rPr lang="en-US" sz="1400" i="0" dirty="0">
                <a:effectLst/>
                <a:latin typeface="Nexus Sans Pro"/>
              </a:rPr>
              <a:t>Conclusion: LMA can be regarded as a safe product for airway maintenance during ophthalmic surgery with a stable circulation and few complications.</a:t>
            </a:r>
            <a:endParaRPr lang="en-MY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C19D21-4C02-C44E-E2FB-F04312F60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84" y="1010709"/>
            <a:ext cx="6016249" cy="166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theme/theme1.xml><?xml version="1.0" encoding="utf-8"?>
<a:theme xmlns:a="http://schemas.openxmlformats.org/drawingml/2006/main" name="微笑PPT - 小A">
  <a:themeElements>
    <a:clrScheme name="自定义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73E87"/>
      </a:accent1>
      <a:accent2>
        <a:srgbClr val="2D82F4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Custom 2">
      <a:majorFont>
        <a:latin typeface="Microsoft YaHei"/>
        <a:ea typeface="微软雅黑"/>
        <a:cs typeface="宋体"/>
      </a:majorFont>
      <a:minorFont>
        <a:latin typeface="Microsoft YaHei"/>
        <a:ea typeface="微软雅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lnDef>
  </a:objectDefaults>
  <a:extraClrSchemeLst>
    <a:extraClrScheme>
      <a:clrScheme name="微笑PPT -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微笑PPT - 小A">
  <a:themeElements>
    <a:clrScheme name="自定义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73E87"/>
      </a:accent1>
      <a:accent2>
        <a:srgbClr val="2D82F4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微笑PPT - 小A">
      <a:majorFont>
        <a:latin typeface="Arial"/>
        <a:ea typeface="微软雅黑"/>
        <a:cs typeface="宋体"/>
      </a:majorFont>
      <a:minorFont>
        <a:latin typeface="Arial"/>
        <a:ea typeface="微软雅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lnDef>
  </a:objectDefaults>
  <a:extraClrSchemeLst>
    <a:extraClrScheme>
      <a:clrScheme name="微笑PPT -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微笑PPT - 小A">
  <a:themeElements>
    <a:clrScheme name="自定义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73E87"/>
      </a:accent1>
      <a:accent2>
        <a:srgbClr val="2D82F4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微笑PPT - 小A">
      <a:majorFont>
        <a:latin typeface="Arial"/>
        <a:ea typeface="微软雅黑"/>
        <a:cs typeface="宋体"/>
      </a:majorFont>
      <a:minorFont>
        <a:latin typeface="Arial"/>
        <a:ea typeface="微软雅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lnDef>
  </a:objectDefaults>
  <a:extraClrSchemeLst>
    <a:extraClrScheme>
      <a:clrScheme name="微笑PPT -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110D623C3C664B860629D77C21E86D" ma:contentTypeVersion="12" ma:contentTypeDescription="Create a new document." ma:contentTypeScope="" ma:versionID="fd61f26ee0373629b5efde4a1bb237d7">
  <xsd:schema xmlns:xsd="http://www.w3.org/2001/XMLSchema" xmlns:xs="http://www.w3.org/2001/XMLSchema" xmlns:p="http://schemas.microsoft.com/office/2006/metadata/properties" xmlns:ns2="f761a5b1-b0ac-49bc-ac00-67c852f19f23" xmlns:ns3="4b42194d-f07a-4fd9-9833-3e2832e048fd" targetNamespace="http://schemas.microsoft.com/office/2006/metadata/properties" ma:root="true" ma:fieldsID="0ee99b8ad27b06b400701b51fd4d1a71" ns2:_="" ns3:_="">
    <xsd:import namespace="f761a5b1-b0ac-49bc-ac00-67c852f19f23"/>
    <xsd:import namespace="4b42194d-f07a-4fd9-9833-3e2832e048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1a5b1-b0ac-49bc-ac00-67c852f19f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a29f26b-6340-4fe1-885a-2d228e50f5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42194d-f07a-4fd9-9833-3e2832e048f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9d468d4-6db1-4462-840c-f99792c565bd}" ma:internalName="TaxCatchAll" ma:showField="CatchAllData" ma:web="4b42194d-f07a-4fd9-9833-3e2832e048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61a5b1-b0ac-49bc-ac00-67c852f19f23">
      <Terms xmlns="http://schemas.microsoft.com/office/infopath/2007/PartnerControls"/>
    </lcf76f155ced4ddcb4097134ff3c332f>
    <TaxCatchAll xmlns="4b42194d-f07a-4fd9-9833-3e2832e048fd" xsi:nil="true"/>
  </documentManagement>
</p:properties>
</file>

<file path=customXml/itemProps1.xml><?xml version="1.0" encoding="utf-8"?>
<ds:datastoreItem xmlns:ds="http://schemas.openxmlformats.org/officeDocument/2006/customXml" ds:itemID="{25FCAD46-22B2-41F3-B698-92A0A92E4DAD}"/>
</file>

<file path=customXml/itemProps2.xml><?xml version="1.0" encoding="utf-8"?>
<ds:datastoreItem xmlns:ds="http://schemas.openxmlformats.org/officeDocument/2006/customXml" ds:itemID="{7E099B8E-DA6D-4BE3-A405-AB49A1346F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B21EB6-A42B-48AE-98D2-28F5C4FE9AD5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8c8b0c45-151e-4857-8613-007c4a9c3c76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CME Laparoscopic Surgery with SafeLM</Template>
  <TotalTime>2944</TotalTime>
  <Words>1390</Words>
  <Application>Microsoft Office PowerPoint</Application>
  <PresentationFormat>Widescreen</PresentationFormat>
  <Paragraphs>125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Microsoft YaHei</vt:lpstr>
      <vt:lpstr>Microsoft YaHei</vt:lpstr>
      <vt:lpstr>Nexus Sans Pro</vt:lpstr>
      <vt:lpstr>SimSun</vt:lpstr>
      <vt:lpstr>方正正粗黑简体</vt:lpstr>
      <vt:lpstr>Arial</vt:lpstr>
      <vt:lpstr>Calibri</vt:lpstr>
      <vt:lpstr>Symbol</vt:lpstr>
      <vt:lpstr>Wingdings</vt:lpstr>
      <vt:lpstr>微笑PPT - 小A</vt:lpstr>
      <vt:lpstr>1_微笑PPT - 小A</vt:lpstr>
      <vt:lpstr>2_微笑PPT - 小A</vt:lpstr>
      <vt:lpstr>PowerPoint Presentation</vt:lpstr>
      <vt:lpstr>Considerations in Neurosurgical Airway Management</vt:lpstr>
      <vt:lpstr>PowerPoint Presentation</vt:lpstr>
      <vt:lpstr>Barriers to SGA use in Neurosurgery</vt:lpstr>
      <vt:lpstr>Unique Benefits of SafeLM in Neurosurgery</vt:lpstr>
      <vt:lpstr>Airway Considerations in Ophthalmic Surgery</vt:lpstr>
      <vt:lpstr>Benefits and Barriers of an SGA in Eye Surgery</vt:lpstr>
      <vt:lpstr>Unique Benefits of SafeLM in Eye Surgery</vt:lpstr>
      <vt:lpstr>Clinical Evidence </vt:lpstr>
      <vt:lpstr>ENT Airway Management Considerations </vt:lpstr>
      <vt:lpstr>Benefits and Barriers of SGA Use in ENT Surgery</vt:lpstr>
      <vt:lpstr>Benefits of SafeLM in ENT Surgery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Tee Sabrina</dc:creator>
  <cp:lastModifiedBy>Tee Sabrina</cp:lastModifiedBy>
  <cp:revision>12</cp:revision>
  <dcterms:created xsi:type="dcterms:W3CDTF">2026-01-12T06:08:25Z</dcterms:created>
  <dcterms:modified xsi:type="dcterms:W3CDTF">2026-01-14T07:23:59Z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0x010100B4110D623C3C664B860629D77C21E86D</vt:lpwstr>
  </property>
  <property fmtid="{D5CDD505-2E9C-101B-9397-08002B2CF9AE}" pid="3" name="Order">
    <vt:lpwstr>383500.000000000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